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3.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4.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5.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6.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7.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8.xml" ContentType="application/vnd.openxmlformats-officedocument.them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theme/theme9.xml" ContentType="application/vnd.openxmlformats-officedocument.theme+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theme/theme10.xml" ContentType="application/vnd.openxmlformats-officedocument.theme+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theme/theme11.xml" ContentType="application/vnd.openxmlformats-officedocument.theme+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theme/theme12.xml" ContentType="application/vnd.openxmlformats-officedocument.theme+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theme/theme13.xml" ContentType="application/vnd.openxmlformats-officedocument.theme+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theme/theme14.xml" ContentType="application/vnd.openxmlformats-officedocument.theme+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theme/theme15.xml" ContentType="application/vnd.openxmlformats-officedocument.theme+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theme/theme16.xml" ContentType="application/vnd.openxmlformats-officedocument.theme+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4" r:id="rId2"/>
    <p:sldMasterId id="2147483728" r:id="rId3"/>
    <p:sldMasterId id="2147483762" r:id="rId4"/>
    <p:sldMasterId id="2147483796" r:id="rId5"/>
    <p:sldMasterId id="2147483830" r:id="rId6"/>
    <p:sldMasterId id="2147483864" r:id="rId7"/>
    <p:sldMasterId id="2147483898" r:id="rId8"/>
    <p:sldMasterId id="2147483932" r:id="rId9"/>
    <p:sldMasterId id="2147483966" r:id="rId10"/>
    <p:sldMasterId id="2147484000" r:id="rId11"/>
    <p:sldMasterId id="2147484034" r:id="rId12"/>
    <p:sldMasterId id="2147484065" r:id="rId13"/>
    <p:sldMasterId id="2147484090" r:id="rId14"/>
    <p:sldMasterId id="2147484124" r:id="rId15"/>
    <p:sldMasterId id="2147484158" r:id="rId16"/>
    <p:sldMasterId id="2147484192" r:id="rId17"/>
  </p:sldMasterIdLst>
  <p:notesMasterIdLst>
    <p:notesMasterId r:id="rId39"/>
  </p:notesMasterIdLst>
  <p:sldIdLst>
    <p:sldId id="259" r:id="rId18"/>
    <p:sldId id="282" r:id="rId19"/>
    <p:sldId id="432" r:id="rId20"/>
    <p:sldId id="369" r:id="rId21"/>
    <p:sldId id="431" r:id="rId22"/>
    <p:sldId id="433" r:id="rId23"/>
    <p:sldId id="434" r:id="rId24"/>
    <p:sldId id="435" r:id="rId25"/>
    <p:sldId id="438" r:id="rId26"/>
    <p:sldId id="383" r:id="rId27"/>
    <p:sldId id="436" r:id="rId28"/>
    <p:sldId id="410" r:id="rId29"/>
    <p:sldId id="411" r:id="rId30"/>
    <p:sldId id="439" r:id="rId31"/>
    <p:sldId id="427" r:id="rId32"/>
    <p:sldId id="428" r:id="rId33"/>
    <p:sldId id="409" r:id="rId34"/>
    <p:sldId id="437" r:id="rId35"/>
    <p:sldId id="408" r:id="rId36"/>
    <p:sldId id="367" r:id="rId37"/>
    <p:sldId id="368"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etroLabs 2017" id="{C13B8DA9-70EA-415A-B3E9-0AE58B5068AD}">
          <p14:sldIdLst>
            <p14:sldId id="259"/>
            <p14:sldId id="282"/>
            <p14:sldId id="432"/>
            <p14:sldId id="369"/>
            <p14:sldId id="431"/>
            <p14:sldId id="433"/>
            <p14:sldId id="434"/>
            <p14:sldId id="435"/>
            <p14:sldId id="438"/>
            <p14:sldId id="383"/>
            <p14:sldId id="436"/>
            <p14:sldId id="410"/>
            <p14:sldId id="411"/>
            <p14:sldId id="439"/>
            <p14:sldId id="427"/>
            <p14:sldId id="428"/>
            <p14:sldId id="409"/>
            <p14:sldId id="437"/>
            <p14:sldId id="408"/>
            <p14:sldId id="367"/>
            <p14:sldId id="3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FFFB"/>
    <a:srgbClr val="CED2E3"/>
    <a:srgbClr val="929EBF"/>
    <a:srgbClr val="7F8C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86125" autoAdjust="0"/>
  </p:normalViewPr>
  <p:slideViewPr>
    <p:cSldViewPr snapToGrid="0">
      <p:cViewPr varScale="1">
        <p:scale>
          <a:sx n="73" d="100"/>
          <a:sy n="73" d="100"/>
        </p:scale>
        <p:origin x="965" y="34"/>
      </p:cViewPr>
      <p:guideLst/>
    </p:cSldViewPr>
  </p:slideViewPr>
  <p:outlineViewPr>
    <p:cViewPr>
      <p:scale>
        <a:sx n="33" d="100"/>
        <a:sy n="33" d="100"/>
      </p:scale>
      <p:origin x="0" y="-4496"/>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3.xml"/><Relationship Id="rId29" Type="http://schemas.openxmlformats.org/officeDocument/2006/relationships/slide" Target="slides/slide12.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10" Type="http://schemas.openxmlformats.org/officeDocument/2006/relationships/slideMaster" Target="slideMasters/slideMaster10.xml"/><Relationship Id="rId19" Type="http://schemas.openxmlformats.org/officeDocument/2006/relationships/slide" Target="slides/slide2.xml"/><Relationship Id="rId31"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057404-EEED-43AE-B0B1-5B095D68051C}" type="datetimeFigureOut">
              <a:rPr lang="en-US" smtClean="0"/>
              <a:t>10/27/2017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5B296A-AFD5-4CDC-8AC5-26ECC7B211FE}" type="slidenum">
              <a:rPr lang="en-US" smtClean="0"/>
              <a:t>‹#›</a:t>
            </a:fld>
            <a:endParaRPr lang="en-US" dirty="0"/>
          </a:p>
        </p:txBody>
      </p:sp>
    </p:spTree>
    <p:extLst>
      <p:ext uri="{BB962C8B-B14F-4D97-AF65-F5344CB8AC3E}">
        <p14:creationId xmlns:p14="http://schemas.microsoft.com/office/powerpoint/2010/main" val="3246534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9268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Struggles: </a:t>
            </a:r>
          </a:p>
          <a:p>
            <a:endParaRPr lang="en-US" dirty="0" smtClean="0"/>
          </a:p>
          <a:p>
            <a:r>
              <a:rPr lang="en-US" dirty="0" smtClean="0"/>
              <a:t>What</a:t>
            </a:r>
            <a:r>
              <a:rPr lang="en-US" baseline="0" dirty="0" smtClean="0"/>
              <a:t> did you do when there was </a:t>
            </a:r>
            <a:r>
              <a:rPr lang="en-US" baseline="0" smtClean="0"/>
              <a:t>an issue?</a:t>
            </a:r>
            <a:endParaRPr lang="en-US" smtClean="0"/>
          </a:p>
        </p:txBody>
      </p:sp>
      <p:sp>
        <p:nvSpPr>
          <p:cNvPr id="4" name="Slide Number Placeholder 3"/>
          <p:cNvSpPr>
            <a:spLocks noGrp="1"/>
          </p:cNvSpPr>
          <p:nvPr>
            <p:ph type="sldNum" sz="quarter" idx="10"/>
          </p:nvPr>
        </p:nvSpPr>
        <p:spPr/>
        <p:txBody>
          <a:bodyPr/>
          <a:lstStyle/>
          <a:p>
            <a:fld id="{8A5B296A-AFD5-4CDC-8AC5-26ECC7B211FE}" type="slidenum">
              <a:rPr lang="en-US" smtClean="0"/>
              <a:t>6</a:t>
            </a:fld>
            <a:endParaRPr lang="en-US" dirty="0"/>
          </a:p>
        </p:txBody>
      </p:sp>
    </p:spTree>
    <p:extLst>
      <p:ext uri="{BB962C8B-B14F-4D97-AF65-F5344CB8AC3E}">
        <p14:creationId xmlns:p14="http://schemas.microsoft.com/office/powerpoint/2010/main" val="3696103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Trello – Kanban</a:t>
            </a:r>
          </a:p>
          <a:p>
            <a:r>
              <a:rPr lang="en-US" dirty="0" smtClean="0"/>
              <a:t>National / Global teams are key users of these tools</a:t>
            </a:r>
          </a:p>
          <a:p>
            <a:endParaRPr lang="en-US" dirty="0"/>
          </a:p>
        </p:txBody>
      </p:sp>
      <p:sp>
        <p:nvSpPr>
          <p:cNvPr id="4" name="Slide Number Placeholder 3"/>
          <p:cNvSpPr>
            <a:spLocks noGrp="1"/>
          </p:cNvSpPr>
          <p:nvPr>
            <p:ph type="sldNum" sz="quarter" idx="10"/>
          </p:nvPr>
        </p:nvSpPr>
        <p:spPr/>
        <p:txBody>
          <a:bodyPr/>
          <a:lstStyle/>
          <a:p>
            <a:fld id="{8A5B296A-AFD5-4CDC-8AC5-26ECC7B211FE}" type="slidenum">
              <a:rPr lang="en-US" smtClean="0"/>
              <a:t>7</a:t>
            </a:fld>
            <a:endParaRPr lang="en-US" dirty="0"/>
          </a:p>
        </p:txBody>
      </p:sp>
    </p:spTree>
    <p:extLst>
      <p:ext uri="{BB962C8B-B14F-4D97-AF65-F5344CB8AC3E}">
        <p14:creationId xmlns:p14="http://schemas.microsoft.com/office/powerpoint/2010/main" val="21525593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g"/><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3.xml"/><Relationship Id="rId4" Type="http://schemas.openxmlformats.org/officeDocument/2006/relationships/image" Target="../media/image15.png"/></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3.xml"/></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4.xml"/></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4.xml"/></Relationships>
</file>

<file path=ppt/slideLayouts/_rels/slideLayout4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4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Master" Target="../slideMasters/slideMaster14.xml"/></Relationships>
</file>

<file path=ppt/slideLayouts/_rels/slideLayout4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4.xml"/></Relationships>
</file>

<file path=ppt/slideLayouts/_rels/slideLayout4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4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5.xml"/></Relationships>
</file>

<file path=ppt/slideLayouts/_rels/slideLayout4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4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4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4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Master" Target="../slideMasters/slideMaster15.xml"/></Relationships>
</file>

<file path=ppt/slideLayouts/_rels/slideLayout4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5.xml"/></Relationships>
</file>

<file path=ppt/slideLayouts/_rels/slideLayout4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5.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46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5.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48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4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6.xml"/></Relationships>
</file>

<file path=ppt/slideLayouts/_rels/slideLayout4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6.xml"/></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6.xml"/></Relationships>
</file>

<file path=ppt/slideLayouts/_rels/slideLayout4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4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4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48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Master" Target="../slideMasters/slideMaster16.xml"/></Relationships>
</file>

<file path=ppt/slideLayouts/_rels/slideLayout4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6.xml"/></Relationships>
</file>

<file path=ppt/slideLayouts/_rels/slideLayout49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6.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6.xml"/></Relationships>
</file>

<file path=ppt/slideLayouts/_rels/slideLayout50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6.xml"/></Relationships>
</file>

<file path=ppt/slideLayouts/_rels/slideLayout50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6.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6.xml"/></Relationships>
</file>

<file path=ppt/slideLayouts/_rels/slideLayout5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6.xml"/></Relationships>
</file>

<file path=ppt/slideLayouts/_rels/slideLayout5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7.xml"/></Relationships>
</file>

<file path=ppt/slideLayouts/_rels/slideLayout5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7.xml"/></Relationships>
</file>

<file path=ppt/slideLayouts/_rels/slideLayout5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5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5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5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Master" Target="../slideMasters/slideMaster17.xml"/></Relationships>
</file>

<file path=ppt/slideLayouts/_rels/slideLayout5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7.xml"/></Relationships>
</file>

<file path=ppt/slideLayouts/_rels/slideLayout5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5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7.xml"/></Relationships>
</file>

<file path=ppt/slideLayouts/_rels/slideLayout5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7.xml"/></Relationships>
</file>

<file path=ppt/slideLayouts/_rels/slideLayout5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7.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7.xml"/></Relationships>
</file>

<file path=ppt/slideLayouts/_rels/slideLayout5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7.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14461" cy="6870635"/>
          </a:xfrm>
          <a:prstGeom prst="rect">
            <a:avLst/>
          </a:prstGeom>
        </p:spPr>
      </p:pic>
      <p:sp>
        <p:nvSpPr>
          <p:cNvPr id="9" name="Title Placeholder 21"/>
          <p:cNvSpPr>
            <a:spLocks noGrp="1"/>
          </p:cNvSpPr>
          <p:nvPr>
            <p:ph type="ctrTitle" hasCustomPrompt="1"/>
          </p:nvPr>
        </p:nvSpPr>
        <p:spPr>
          <a:xfrm>
            <a:off x="365759" y="387110"/>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561256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100330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14461" cy="6870635"/>
          </a:xfrm>
          <a:prstGeom prst="rect">
            <a:avLst/>
          </a:prstGeom>
        </p:spPr>
      </p:pic>
      <p:sp>
        <p:nvSpPr>
          <p:cNvPr id="9" name="Title Placeholder 21"/>
          <p:cNvSpPr>
            <a:spLocks noGrp="1"/>
          </p:cNvSpPr>
          <p:nvPr>
            <p:ph type="ctrTitle" hasCustomPrompt="1"/>
          </p:nvPr>
        </p:nvSpPr>
        <p:spPr>
          <a:xfrm>
            <a:off x="365759" y="387110"/>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535550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61" y="386302"/>
            <a:ext cx="6934388" cy="2215991"/>
          </a:xfrm>
          <a:prstGeom prst="rect">
            <a:avLst/>
          </a:prstGeom>
        </p:spPr>
        <p:txBody>
          <a:bodyPr wrap="square" lIns="0" rIns="0" anchor="b" anchorCtr="0">
            <a:normAutofit/>
          </a:bodyPr>
          <a:lstStyle>
            <a:lvl1pPr>
              <a:defRPr lang="en-US" sz="72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570818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59" y="384153"/>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70088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p:cSld name="Title slide_Black">
    <p:bg>
      <p:bgPr>
        <a:solidFill>
          <a:schemeClr val="bg2"/>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85722"/>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4084926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p:cSld name="Title slide_Carbon">
    <p:bg>
      <p:bgPr>
        <a:solidFill>
          <a:schemeClr val="tx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35944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460543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628388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09040"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96998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19607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492642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ck_Content_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solidFill>
                  <a:schemeClr val="tx2"/>
                </a:solidFill>
                <a:latin typeface="+mn-lt"/>
                <a:ea typeface="Arial"/>
              </a:defRPr>
            </a:lvl1pPr>
            <a:lvl2pPr marL="455071" indent="0">
              <a:lnSpc>
                <a:spcPct val="100000"/>
              </a:lnSpc>
              <a:spcBef>
                <a:spcPts val="400"/>
              </a:spcBef>
              <a:spcAft>
                <a:spcPts val="0"/>
              </a:spcAft>
              <a:buClr>
                <a:srgbClr val="808080"/>
              </a:buClr>
              <a:buNone/>
              <a:defRPr>
                <a:solidFill>
                  <a:schemeClr val="tx2"/>
                </a:solidFill>
                <a:latin typeface="+mn-lt"/>
                <a:ea typeface="Arial"/>
              </a:defRPr>
            </a:lvl2pPr>
            <a:lvl3pPr marL="918610" indent="0">
              <a:lnSpc>
                <a:spcPct val="100000"/>
              </a:lnSpc>
              <a:spcBef>
                <a:spcPts val="400"/>
              </a:spcBef>
              <a:spcAft>
                <a:spcPts val="0"/>
              </a:spcAft>
              <a:buClr>
                <a:srgbClr val="808080"/>
              </a:buClr>
              <a:buNone/>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490866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ck_Content_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solidFill>
                  <a:schemeClr val="tx2"/>
                </a:solidFill>
                <a:latin typeface="+mn-lt"/>
                <a:ea typeface="Arial"/>
              </a:defRPr>
            </a:lvl1pPr>
            <a:lvl2pPr marL="455071" indent="0">
              <a:lnSpc>
                <a:spcPct val="100000"/>
              </a:lnSpc>
              <a:spcBef>
                <a:spcPts val="400"/>
              </a:spcBef>
              <a:spcAft>
                <a:spcPts val="0"/>
              </a:spcAft>
              <a:buClr>
                <a:srgbClr val="808080"/>
              </a:buClr>
              <a:buNone/>
              <a:defRPr>
                <a:solidFill>
                  <a:schemeClr val="tx2"/>
                </a:solidFill>
                <a:latin typeface="+mn-lt"/>
                <a:ea typeface="Arial"/>
              </a:defRPr>
            </a:lvl2pPr>
            <a:lvl3pPr marL="918610" indent="0">
              <a:lnSpc>
                <a:spcPct val="100000"/>
              </a:lnSpc>
              <a:spcBef>
                <a:spcPts val="400"/>
              </a:spcBef>
              <a:spcAft>
                <a:spcPts val="0"/>
              </a:spcAft>
              <a:buClr>
                <a:srgbClr val="808080"/>
              </a:buClr>
              <a:buNone/>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67802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ck_Content_Bulleted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973308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ck_Content w/subhea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87835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_Content two column ">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85402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ck_Content left">
    <p:bg>
      <p:bgPr>
        <a:solidFill>
          <a:schemeClr val="bg2"/>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14978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ck_Content left w/subhead">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594670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ck_Content left w/subhead and two lines">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928533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ck_Header no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1456246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_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14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32836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ck_Content_Bulleted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340784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866545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631626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latin typeface="+mn-lt"/>
                <a:ea typeface="Arial"/>
              </a:defRPr>
            </a:lvl1pPr>
            <a:lvl2pPr marL="455071" indent="0">
              <a:lnSpc>
                <a:spcPct val="100000"/>
              </a:lnSpc>
              <a:spcBef>
                <a:spcPts val="400"/>
              </a:spcBef>
              <a:spcAft>
                <a:spcPts val="0"/>
              </a:spcAft>
              <a:buClr>
                <a:srgbClr val="808080"/>
              </a:buClr>
              <a:buNone/>
              <a:defRPr>
                <a:latin typeface="+mn-lt"/>
                <a:ea typeface="Arial"/>
              </a:defRPr>
            </a:lvl2pPr>
            <a:lvl3pPr marL="918610" indent="0">
              <a:lnSpc>
                <a:spcPct val="100000"/>
              </a:lnSpc>
              <a:spcBef>
                <a:spcPts val="400"/>
              </a:spcBef>
              <a:spcAft>
                <a:spcPts val="0"/>
              </a:spcAft>
              <a:buClr>
                <a:srgbClr val="808080"/>
              </a:buClr>
              <a:buNone/>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54064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713297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25033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123530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789707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7977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3432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236538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ck_Content w/subhea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85659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251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1517602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2000098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14461" cy="6870635"/>
          </a:xfrm>
          <a:prstGeom prst="rect">
            <a:avLst/>
          </a:prstGeom>
        </p:spPr>
      </p:pic>
      <p:sp>
        <p:nvSpPr>
          <p:cNvPr id="9" name="Title Placeholder 21"/>
          <p:cNvSpPr>
            <a:spLocks noGrp="1"/>
          </p:cNvSpPr>
          <p:nvPr>
            <p:ph type="ctrTitle" hasCustomPrompt="1"/>
          </p:nvPr>
        </p:nvSpPr>
        <p:spPr>
          <a:xfrm>
            <a:off x="365759" y="387110"/>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507275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61" y="386302"/>
            <a:ext cx="6934388" cy="2215991"/>
          </a:xfrm>
          <a:prstGeom prst="rect">
            <a:avLst/>
          </a:prstGeom>
        </p:spPr>
        <p:txBody>
          <a:bodyPr wrap="square" lIns="0" rIns="0" anchor="b" anchorCtr="0">
            <a:normAutofit/>
          </a:bodyPr>
          <a:lstStyle>
            <a:lvl1pPr>
              <a:defRPr lang="en-US" sz="72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8076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59" y="384153"/>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82097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p:cSld name="Title slide_Black">
    <p:bg>
      <p:bgPr>
        <a:solidFill>
          <a:schemeClr val="bg2"/>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85722"/>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656496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p:cSld name="Title slide_Carbon">
    <p:bg>
      <p:bgPr>
        <a:solidFill>
          <a:schemeClr val="tx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954228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095728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892371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_Content two column ">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032470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09040"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2132526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75312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2507253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ck_Content_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solidFill>
                  <a:schemeClr val="tx2"/>
                </a:solidFill>
                <a:latin typeface="+mn-lt"/>
                <a:ea typeface="Arial"/>
              </a:defRPr>
            </a:lvl1pPr>
            <a:lvl2pPr marL="455071" indent="0">
              <a:lnSpc>
                <a:spcPct val="100000"/>
              </a:lnSpc>
              <a:spcBef>
                <a:spcPts val="400"/>
              </a:spcBef>
              <a:spcAft>
                <a:spcPts val="0"/>
              </a:spcAft>
              <a:buClr>
                <a:srgbClr val="808080"/>
              </a:buClr>
              <a:buNone/>
              <a:defRPr>
                <a:solidFill>
                  <a:schemeClr val="tx2"/>
                </a:solidFill>
                <a:latin typeface="+mn-lt"/>
                <a:ea typeface="Arial"/>
              </a:defRPr>
            </a:lvl2pPr>
            <a:lvl3pPr marL="918610" indent="0">
              <a:lnSpc>
                <a:spcPct val="100000"/>
              </a:lnSpc>
              <a:spcBef>
                <a:spcPts val="400"/>
              </a:spcBef>
              <a:spcAft>
                <a:spcPts val="0"/>
              </a:spcAft>
              <a:buClr>
                <a:srgbClr val="808080"/>
              </a:buClr>
              <a:buNone/>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69374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_Content_Bulleted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14427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ck_Content w/subhea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75999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ck_Content two column ">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651886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_Content left">
    <p:bg>
      <p:bgPr>
        <a:solidFill>
          <a:schemeClr val="bg2"/>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132743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_Content left w/subhead">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294159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ck_Content left w/subhead and two lines">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57799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_Content left">
    <p:bg>
      <p:bgPr>
        <a:solidFill>
          <a:schemeClr val="bg2"/>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86743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ck_Header no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1977630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ck_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77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348655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276212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009459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latin typeface="+mn-lt"/>
                <a:ea typeface="Arial"/>
              </a:defRPr>
            </a:lvl1pPr>
            <a:lvl2pPr marL="455071" indent="0">
              <a:lnSpc>
                <a:spcPct val="100000"/>
              </a:lnSpc>
              <a:spcBef>
                <a:spcPts val="400"/>
              </a:spcBef>
              <a:spcAft>
                <a:spcPts val="0"/>
              </a:spcAft>
              <a:buClr>
                <a:srgbClr val="808080"/>
              </a:buClr>
              <a:buNone/>
              <a:defRPr>
                <a:latin typeface="+mn-lt"/>
                <a:ea typeface="Arial"/>
              </a:defRPr>
            </a:lvl2pPr>
            <a:lvl3pPr marL="918610" indent="0">
              <a:lnSpc>
                <a:spcPct val="100000"/>
              </a:lnSpc>
              <a:spcBef>
                <a:spcPts val="400"/>
              </a:spcBef>
              <a:spcAft>
                <a:spcPts val="0"/>
              </a:spcAft>
              <a:buClr>
                <a:srgbClr val="808080"/>
              </a:buClr>
              <a:buNone/>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502072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1573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19785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887494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91838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_Content left w/subhead">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74745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272059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946483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619783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084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1565766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816999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14461" cy="6870635"/>
          </a:xfrm>
          <a:prstGeom prst="rect">
            <a:avLst/>
          </a:prstGeom>
        </p:spPr>
      </p:pic>
      <p:sp>
        <p:nvSpPr>
          <p:cNvPr id="9" name="Title Placeholder 21"/>
          <p:cNvSpPr>
            <a:spLocks noGrp="1"/>
          </p:cNvSpPr>
          <p:nvPr>
            <p:ph type="ctrTitle" hasCustomPrompt="1"/>
          </p:nvPr>
        </p:nvSpPr>
        <p:spPr>
          <a:xfrm>
            <a:off x="365759" y="387110"/>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51782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61" y="386302"/>
            <a:ext cx="6934388" cy="2215991"/>
          </a:xfrm>
          <a:prstGeom prst="rect">
            <a:avLst/>
          </a:prstGeom>
        </p:spPr>
        <p:txBody>
          <a:bodyPr wrap="square" lIns="0" rIns="0" anchor="b" anchorCtr="0">
            <a:normAutofit/>
          </a:bodyPr>
          <a:lstStyle>
            <a:lvl1pPr>
              <a:defRPr lang="en-US" sz="72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1816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59" y="384153"/>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4285488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p:cSld name="Title slide_Black">
    <p:bg>
      <p:bgPr>
        <a:solidFill>
          <a:schemeClr val="bg2"/>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85722"/>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651034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_Content left w/subhead and two lines">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524236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p:cSld name="Title slide_Carbon">
    <p:bg>
      <p:bgPr>
        <a:solidFill>
          <a:schemeClr val="tx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897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220116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158788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09040"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236884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514873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514456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ck_Content_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solidFill>
                  <a:schemeClr val="tx2"/>
                </a:solidFill>
                <a:latin typeface="+mn-lt"/>
                <a:ea typeface="Arial"/>
              </a:defRPr>
            </a:lvl1pPr>
            <a:lvl2pPr marL="455071" indent="0">
              <a:lnSpc>
                <a:spcPct val="100000"/>
              </a:lnSpc>
              <a:spcBef>
                <a:spcPts val="400"/>
              </a:spcBef>
              <a:spcAft>
                <a:spcPts val="0"/>
              </a:spcAft>
              <a:buClr>
                <a:srgbClr val="808080"/>
              </a:buClr>
              <a:buNone/>
              <a:defRPr>
                <a:solidFill>
                  <a:schemeClr val="tx2"/>
                </a:solidFill>
                <a:latin typeface="+mn-lt"/>
                <a:ea typeface="Arial"/>
              </a:defRPr>
            </a:lvl2pPr>
            <a:lvl3pPr marL="918610" indent="0">
              <a:lnSpc>
                <a:spcPct val="100000"/>
              </a:lnSpc>
              <a:spcBef>
                <a:spcPts val="400"/>
              </a:spcBef>
              <a:spcAft>
                <a:spcPts val="0"/>
              </a:spcAft>
              <a:buClr>
                <a:srgbClr val="808080"/>
              </a:buClr>
              <a:buNone/>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2318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ck_Content_Bulleted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189324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ck_Content w/subhea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579031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ck_Content two column ">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66679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_Header no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47628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ck_Content left">
    <p:bg>
      <p:bgPr>
        <a:solidFill>
          <a:schemeClr val="bg2"/>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4104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ck_Content left w/subhead">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57894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ck_Content left w/subhead and two lines">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517757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ck_Header no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1892894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ck_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989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217893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121872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2731862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latin typeface="+mn-lt"/>
                <a:ea typeface="Arial"/>
              </a:defRPr>
            </a:lvl1pPr>
            <a:lvl2pPr marL="455071" indent="0">
              <a:lnSpc>
                <a:spcPct val="100000"/>
              </a:lnSpc>
              <a:spcBef>
                <a:spcPts val="400"/>
              </a:spcBef>
              <a:spcAft>
                <a:spcPts val="0"/>
              </a:spcAft>
              <a:buClr>
                <a:srgbClr val="808080"/>
              </a:buClr>
              <a:buNone/>
              <a:defRPr>
                <a:latin typeface="+mn-lt"/>
                <a:ea typeface="Arial"/>
              </a:defRPr>
            </a:lvl2pPr>
            <a:lvl3pPr marL="918610" indent="0">
              <a:lnSpc>
                <a:spcPct val="100000"/>
              </a:lnSpc>
              <a:spcBef>
                <a:spcPts val="400"/>
              </a:spcBef>
              <a:spcAft>
                <a:spcPts val="0"/>
              </a:spcAft>
              <a:buClr>
                <a:srgbClr val="808080"/>
              </a:buClr>
              <a:buNone/>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998166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73072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_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1900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552602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245385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077690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443130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256677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3532462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610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34178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176503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14461" cy="6870635"/>
          </a:xfrm>
          <a:prstGeom prst="rect">
            <a:avLst/>
          </a:prstGeom>
        </p:spPr>
      </p:pic>
      <p:sp>
        <p:nvSpPr>
          <p:cNvPr id="9" name="Title Placeholder 21"/>
          <p:cNvSpPr>
            <a:spLocks noGrp="1"/>
          </p:cNvSpPr>
          <p:nvPr>
            <p:ph type="ctrTitle" hasCustomPrompt="1"/>
          </p:nvPr>
        </p:nvSpPr>
        <p:spPr>
          <a:xfrm>
            <a:off x="365759" y="387110"/>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734122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61" y="386302"/>
            <a:ext cx="6934388" cy="2215991"/>
          </a:xfrm>
          <a:prstGeom prst="rect">
            <a:avLst/>
          </a:prstGeom>
        </p:spPr>
        <p:txBody>
          <a:bodyPr wrap="square" lIns="0" rIns="0" anchor="b" anchorCtr="0">
            <a:normAutofit/>
          </a:bodyPr>
          <a:lstStyle>
            <a:lvl1pPr>
              <a:defRPr lang="en-US" sz="72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505894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2320073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61" y="386302"/>
            <a:ext cx="6934388" cy="2215991"/>
          </a:xfrm>
          <a:prstGeom prst="rect">
            <a:avLst/>
          </a:prstGeom>
        </p:spPr>
        <p:txBody>
          <a:bodyPr wrap="square" lIns="0" rIns="0" anchor="b" anchorCtr="0">
            <a:normAutofit/>
          </a:bodyPr>
          <a:lstStyle>
            <a:lvl1pPr>
              <a:defRPr lang="en-US" sz="72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49452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59" y="384153"/>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619145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p:cSld name="Title slide_Black">
    <p:bg>
      <p:bgPr>
        <a:solidFill>
          <a:schemeClr val="bg2"/>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85722"/>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78714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p:cSld name="Title slide_Carbon">
    <p:bg>
      <p:bgPr>
        <a:solidFill>
          <a:schemeClr val="tx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971448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105197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508548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09040"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473333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33308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181287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ck_Content_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solidFill>
                  <a:schemeClr val="tx2"/>
                </a:solidFill>
                <a:latin typeface="+mn-lt"/>
                <a:ea typeface="Arial"/>
              </a:defRPr>
            </a:lvl1pPr>
            <a:lvl2pPr marL="455071" indent="0">
              <a:lnSpc>
                <a:spcPct val="100000"/>
              </a:lnSpc>
              <a:spcBef>
                <a:spcPts val="400"/>
              </a:spcBef>
              <a:spcAft>
                <a:spcPts val="0"/>
              </a:spcAft>
              <a:buClr>
                <a:srgbClr val="808080"/>
              </a:buClr>
              <a:buNone/>
              <a:defRPr>
                <a:solidFill>
                  <a:schemeClr val="tx2"/>
                </a:solidFill>
                <a:latin typeface="+mn-lt"/>
                <a:ea typeface="Arial"/>
              </a:defRPr>
            </a:lvl2pPr>
            <a:lvl3pPr marL="918610" indent="0">
              <a:lnSpc>
                <a:spcPct val="100000"/>
              </a:lnSpc>
              <a:spcBef>
                <a:spcPts val="400"/>
              </a:spcBef>
              <a:spcAft>
                <a:spcPts val="0"/>
              </a:spcAft>
              <a:buClr>
                <a:srgbClr val="808080"/>
              </a:buClr>
              <a:buNone/>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744875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699762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ck_Content_Bulleted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45432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ck_Content w/subhea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54505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ck_Content two column ">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50513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ck_Content left">
    <p:bg>
      <p:bgPr>
        <a:solidFill>
          <a:schemeClr val="bg2"/>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8182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ck_Content left w/subhead">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680582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ck_Content left w/subhead and two lines">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179009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ck_Header no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3132245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ck_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374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4154982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2107656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438104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245065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latin typeface="+mn-lt"/>
                <a:ea typeface="Arial"/>
              </a:defRPr>
            </a:lvl1pPr>
            <a:lvl2pPr marL="455071" indent="0">
              <a:lnSpc>
                <a:spcPct val="100000"/>
              </a:lnSpc>
              <a:spcBef>
                <a:spcPts val="400"/>
              </a:spcBef>
              <a:spcAft>
                <a:spcPts val="0"/>
              </a:spcAft>
              <a:buClr>
                <a:srgbClr val="808080"/>
              </a:buClr>
              <a:buNone/>
              <a:defRPr>
                <a:latin typeface="+mn-lt"/>
                <a:ea typeface="Arial"/>
              </a:defRPr>
            </a:lvl2pPr>
            <a:lvl3pPr marL="918610" indent="0">
              <a:lnSpc>
                <a:spcPct val="100000"/>
              </a:lnSpc>
              <a:spcBef>
                <a:spcPts val="400"/>
              </a:spcBef>
              <a:spcAft>
                <a:spcPts val="0"/>
              </a:spcAft>
              <a:buClr>
                <a:srgbClr val="808080"/>
              </a:buClr>
              <a:buNone/>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241390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23147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58695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06070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314508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7817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612547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319977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316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latin typeface="+mn-lt"/>
                <a:ea typeface="Arial"/>
              </a:defRPr>
            </a:lvl1pPr>
            <a:lvl2pPr marL="455071" indent="0">
              <a:lnSpc>
                <a:spcPct val="100000"/>
              </a:lnSpc>
              <a:spcBef>
                <a:spcPts val="400"/>
              </a:spcBef>
              <a:spcAft>
                <a:spcPts val="0"/>
              </a:spcAft>
              <a:buClr>
                <a:srgbClr val="808080"/>
              </a:buClr>
              <a:buNone/>
              <a:defRPr>
                <a:latin typeface="+mn-lt"/>
                <a:ea typeface="Arial"/>
              </a:defRPr>
            </a:lvl2pPr>
            <a:lvl3pPr marL="918610" indent="0">
              <a:lnSpc>
                <a:spcPct val="100000"/>
              </a:lnSpc>
              <a:spcBef>
                <a:spcPts val="400"/>
              </a:spcBef>
              <a:spcAft>
                <a:spcPts val="0"/>
              </a:spcAft>
              <a:buClr>
                <a:srgbClr val="808080"/>
              </a:buClr>
              <a:buNone/>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326240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1311795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2093164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14461" cy="6870635"/>
          </a:xfrm>
          <a:prstGeom prst="rect">
            <a:avLst/>
          </a:prstGeom>
        </p:spPr>
      </p:pic>
      <p:sp>
        <p:nvSpPr>
          <p:cNvPr id="9" name="Title Placeholder 21"/>
          <p:cNvSpPr>
            <a:spLocks noGrp="1"/>
          </p:cNvSpPr>
          <p:nvPr>
            <p:ph type="ctrTitle" hasCustomPrompt="1"/>
          </p:nvPr>
        </p:nvSpPr>
        <p:spPr>
          <a:xfrm>
            <a:off x="365759" y="387110"/>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944557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61" y="386302"/>
            <a:ext cx="6934388" cy="2215991"/>
          </a:xfrm>
          <a:prstGeom prst="rect">
            <a:avLst/>
          </a:prstGeom>
        </p:spPr>
        <p:txBody>
          <a:bodyPr wrap="square" lIns="0" rIns="0" anchor="b" anchorCtr="0">
            <a:normAutofit/>
          </a:bodyPr>
          <a:lstStyle>
            <a:lvl1pPr>
              <a:defRPr lang="en-US" sz="72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446853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59" y="384153"/>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4006085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p:cSld name="Title slide_Black">
    <p:bg>
      <p:bgPr>
        <a:solidFill>
          <a:schemeClr val="bg2"/>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85722"/>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947062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preserve="1">
  <p:cSld name="Title slide_Carbon">
    <p:bg>
      <p:bgPr>
        <a:solidFill>
          <a:schemeClr val="tx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49471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782198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08708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09040"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2390458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82461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428542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2936908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ck_Content_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solidFill>
                  <a:schemeClr val="tx2"/>
                </a:solidFill>
                <a:latin typeface="+mn-lt"/>
                <a:ea typeface="Arial"/>
              </a:defRPr>
            </a:lvl1pPr>
            <a:lvl2pPr marL="455071" indent="0">
              <a:lnSpc>
                <a:spcPct val="100000"/>
              </a:lnSpc>
              <a:spcBef>
                <a:spcPts val="400"/>
              </a:spcBef>
              <a:spcAft>
                <a:spcPts val="0"/>
              </a:spcAft>
              <a:buClr>
                <a:srgbClr val="808080"/>
              </a:buClr>
              <a:buNone/>
              <a:defRPr>
                <a:solidFill>
                  <a:schemeClr val="tx2"/>
                </a:solidFill>
                <a:latin typeface="+mn-lt"/>
                <a:ea typeface="Arial"/>
              </a:defRPr>
            </a:lvl2pPr>
            <a:lvl3pPr marL="918610" indent="0">
              <a:lnSpc>
                <a:spcPct val="100000"/>
              </a:lnSpc>
              <a:spcBef>
                <a:spcPts val="400"/>
              </a:spcBef>
              <a:spcAft>
                <a:spcPts val="0"/>
              </a:spcAft>
              <a:buClr>
                <a:srgbClr val="808080"/>
              </a:buClr>
              <a:buNone/>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08046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ck_Content_Bulleted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485085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Black_Content w/subhea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187150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Black_Content two column ">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836238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lack_Content left">
    <p:bg>
      <p:bgPr>
        <a:solidFill>
          <a:schemeClr val="bg2"/>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554408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lack_Content left w/subhead">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927264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lack_Content left w/subhead and two lines">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37204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lack_Header no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357554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966380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lack_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5277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1542109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07245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07637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latin typeface="+mn-lt"/>
                <a:ea typeface="Arial"/>
              </a:defRPr>
            </a:lvl1pPr>
            <a:lvl2pPr marL="455071" indent="0">
              <a:lnSpc>
                <a:spcPct val="100000"/>
              </a:lnSpc>
              <a:spcBef>
                <a:spcPts val="400"/>
              </a:spcBef>
              <a:spcAft>
                <a:spcPts val="0"/>
              </a:spcAft>
              <a:buClr>
                <a:srgbClr val="808080"/>
              </a:buClr>
              <a:buNone/>
              <a:defRPr>
                <a:latin typeface="+mn-lt"/>
                <a:ea typeface="Arial"/>
              </a:defRPr>
            </a:lvl2pPr>
            <a:lvl3pPr marL="918610" indent="0">
              <a:lnSpc>
                <a:spcPct val="100000"/>
              </a:lnSpc>
              <a:spcBef>
                <a:spcPts val="400"/>
              </a:spcBef>
              <a:spcAft>
                <a:spcPts val="0"/>
              </a:spcAft>
              <a:buClr>
                <a:srgbClr val="808080"/>
              </a:buClr>
              <a:buNone/>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68982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637281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13329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50466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08765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673195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10515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002296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313461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913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333582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265500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14461" cy="6870635"/>
          </a:xfrm>
          <a:prstGeom prst="rect">
            <a:avLst/>
          </a:prstGeom>
        </p:spPr>
      </p:pic>
      <p:sp>
        <p:nvSpPr>
          <p:cNvPr id="9" name="Title Placeholder 21"/>
          <p:cNvSpPr>
            <a:spLocks noGrp="1"/>
          </p:cNvSpPr>
          <p:nvPr>
            <p:ph type="ctrTitle" hasCustomPrompt="1"/>
          </p:nvPr>
        </p:nvSpPr>
        <p:spPr>
          <a:xfrm>
            <a:off x="365759" y="387110"/>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094472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61" y="386302"/>
            <a:ext cx="6934388" cy="2215991"/>
          </a:xfrm>
          <a:prstGeom prst="rect">
            <a:avLst/>
          </a:prstGeom>
        </p:spPr>
        <p:txBody>
          <a:bodyPr wrap="square" lIns="0" rIns="0" anchor="b" anchorCtr="0">
            <a:normAutofit/>
          </a:bodyPr>
          <a:lstStyle>
            <a:lvl1pPr>
              <a:defRPr lang="en-US" sz="72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119320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59" y="384153"/>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428283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reserve="1">
  <p:cSld name="Title slide_Black">
    <p:bg>
      <p:bgPr>
        <a:solidFill>
          <a:schemeClr val="bg2"/>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85722"/>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448377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preserve="1">
  <p:cSld name="Title slide_Carbon">
    <p:bg>
      <p:bgPr>
        <a:solidFill>
          <a:schemeClr val="tx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41939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464265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699172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4178622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09040"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258025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255384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58008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ack_Content_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solidFill>
                  <a:schemeClr val="tx2"/>
                </a:solidFill>
                <a:latin typeface="+mn-lt"/>
                <a:ea typeface="Arial"/>
              </a:defRPr>
            </a:lvl1pPr>
            <a:lvl2pPr marL="455071" indent="0">
              <a:lnSpc>
                <a:spcPct val="100000"/>
              </a:lnSpc>
              <a:spcBef>
                <a:spcPts val="400"/>
              </a:spcBef>
              <a:spcAft>
                <a:spcPts val="0"/>
              </a:spcAft>
              <a:buClr>
                <a:srgbClr val="808080"/>
              </a:buClr>
              <a:buNone/>
              <a:defRPr>
                <a:solidFill>
                  <a:schemeClr val="tx2"/>
                </a:solidFill>
                <a:latin typeface="+mn-lt"/>
                <a:ea typeface="Arial"/>
              </a:defRPr>
            </a:lvl2pPr>
            <a:lvl3pPr marL="918610" indent="0">
              <a:lnSpc>
                <a:spcPct val="100000"/>
              </a:lnSpc>
              <a:spcBef>
                <a:spcPts val="400"/>
              </a:spcBef>
              <a:spcAft>
                <a:spcPts val="0"/>
              </a:spcAft>
              <a:buClr>
                <a:srgbClr val="808080"/>
              </a:buClr>
              <a:buNone/>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747304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Black_Content_Bulleted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719778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Black_Content w/subhea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660961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ck_Content two column ">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371759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Black_Content left">
    <p:bg>
      <p:bgPr>
        <a:solidFill>
          <a:schemeClr val="bg2"/>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183514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67855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Black_Content left w/subhead">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021307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lack_Content left w/subhead and two lines">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58902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lack_Header no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2361778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Black_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9382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816984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210419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684726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latin typeface="+mn-lt"/>
                <a:ea typeface="Arial"/>
              </a:defRPr>
            </a:lvl1pPr>
            <a:lvl2pPr marL="455071" indent="0">
              <a:lnSpc>
                <a:spcPct val="100000"/>
              </a:lnSpc>
              <a:spcBef>
                <a:spcPts val="400"/>
              </a:spcBef>
              <a:spcAft>
                <a:spcPts val="0"/>
              </a:spcAft>
              <a:buClr>
                <a:srgbClr val="808080"/>
              </a:buClr>
              <a:buNone/>
              <a:defRPr>
                <a:latin typeface="+mn-lt"/>
                <a:ea typeface="Arial"/>
              </a:defRPr>
            </a:lvl2pPr>
            <a:lvl3pPr marL="918610" indent="0">
              <a:lnSpc>
                <a:spcPct val="100000"/>
              </a:lnSpc>
              <a:spcBef>
                <a:spcPts val="400"/>
              </a:spcBef>
              <a:spcAft>
                <a:spcPts val="0"/>
              </a:spcAft>
              <a:buClr>
                <a:srgbClr val="808080"/>
              </a:buClr>
              <a:buNone/>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97311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847778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865472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83346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4242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786588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330568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480326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1764716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4597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4008553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271537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14461" cy="6870635"/>
          </a:xfrm>
          <a:prstGeom prst="rect">
            <a:avLst/>
          </a:prstGeom>
        </p:spPr>
      </p:pic>
      <p:sp>
        <p:nvSpPr>
          <p:cNvPr id="9" name="Title Placeholder 21"/>
          <p:cNvSpPr>
            <a:spLocks noGrp="1"/>
          </p:cNvSpPr>
          <p:nvPr>
            <p:ph type="ctrTitle" hasCustomPrompt="1"/>
          </p:nvPr>
        </p:nvSpPr>
        <p:spPr>
          <a:xfrm>
            <a:off x="365759" y="387110"/>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852910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61" y="386302"/>
            <a:ext cx="6934388" cy="2215991"/>
          </a:xfrm>
          <a:prstGeom prst="rect">
            <a:avLst/>
          </a:prstGeom>
        </p:spPr>
        <p:txBody>
          <a:bodyPr wrap="square" lIns="0" rIns="0" anchor="b" anchorCtr="0">
            <a:normAutofit/>
          </a:bodyPr>
          <a:lstStyle>
            <a:lvl1pPr>
              <a:defRPr lang="en-US" sz="72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77482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59" y="384153"/>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446974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3083541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59" y="384153"/>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954435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preserve="1">
  <p:cSld name="Title slide_Black">
    <p:bg>
      <p:bgPr>
        <a:solidFill>
          <a:schemeClr val="bg2"/>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85722"/>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665256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preserve="1">
  <p:cSld name="Title slide_Carbon">
    <p:bg>
      <p:bgPr>
        <a:solidFill>
          <a:schemeClr val="tx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685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935158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664976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09040"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4048767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280597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93048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Black_Content_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solidFill>
                  <a:schemeClr val="tx2"/>
                </a:solidFill>
                <a:latin typeface="+mn-lt"/>
                <a:ea typeface="Arial"/>
              </a:defRPr>
            </a:lvl1pPr>
            <a:lvl2pPr marL="455071" indent="0">
              <a:lnSpc>
                <a:spcPct val="100000"/>
              </a:lnSpc>
              <a:spcBef>
                <a:spcPts val="400"/>
              </a:spcBef>
              <a:spcAft>
                <a:spcPts val="0"/>
              </a:spcAft>
              <a:buClr>
                <a:srgbClr val="808080"/>
              </a:buClr>
              <a:buNone/>
              <a:defRPr>
                <a:solidFill>
                  <a:schemeClr val="tx2"/>
                </a:solidFill>
                <a:latin typeface="+mn-lt"/>
                <a:ea typeface="Arial"/>
              </a:defRPr>
            </a:lvl2pPr>
            <a:lvl3pPr marL="918610" indent="0">
              <a:lnSpc>
                <a:spcPct val="100000"/>
              </a:lnSpc>
              <a:spcBef>
                <a:spcPts val="400"/>
              </a:spcBef>
              <a:spcAft>
                <a:spcPts val="0"/>
              </a:spcAft>
              <a:buClr>
                <a:srgbClr val="808080"/>
              </a:buClr>
              <a:buNone/>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235591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Black_Content_Bulleted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204969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26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lack_Content w/subhea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788034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Black_Content two column ">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432817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lack_Content left">
    <p:bg>
      <p:bgPr>
        <a:solidFill>
          <a:schemeClr val="bg2"/>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247549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ck_Content left w/subhead">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646009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Black_Content left w/subhead and two lines">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69473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lack_Header no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3795929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Black_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743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175153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2164663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260220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160250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latin typeface="+mn-lt"/>
                <a:ea typeface="Arial"/>
              </a:defRPr>
            </a:lvl1pPr>
            <a:lvl2pPr marL="455071" indent="0">
              <a:lnSpc>
                <a:spcPct val="100000"/>
              </a:lnSpc>
              <a:spcBef>
                <a:spcPts val="400"/>
              </a:spcBef>
              <a:spcAft>
                <a:spcPts val="0"/>
              </a:spcAft>
              <a:buClr>
                <a:srgbClr val="808080"/>
              </a:buClr>
              <a:buNone/>
              <a:defRPr>
                <a:latin typeface="+mn-lt"/>
                <a:ea typeface="Arial"/>
              </a:defRPr>
            </a:lvl2pPr>
            <a:lvl3pPr marL="918610" indent="0">
              <a:lnSpc>
                <a:spcPct val="100000"/>
              </a:lnSpc>
              <a:spcBef>
                <a:spcPts val="400"/>
              </a:spcBef>
              <a:spcAft>
                <a:spcPts val="0"/>
              </a:spcAft>
              <a:buClr>
                <a:srgbClr val="808080"/>
              </a:buClr>
              <a:buNone/>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787461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204399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873028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477646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06151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067526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23351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1582053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227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3886810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3489201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3974546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14461" cy="6870635"/>
          </a:xfrm>
          <a:prstGeom prst="rect">
            <a:avLst/>
          </a:prstGeom>
        </p:spPr>
      </p:pic>
      <p:sp>
        <p:nvSpPr>
          <p:cNvPr id="9" name="Title Placeholder 21"/>
          <p:cNvSpPr>
            <a:spLocks noGrp="1"/>
          </p:cNvSpPr>
          <p:nvPr>
            <p:ph type="ctrTitle" hasCustomPrompt="1"/>
          </p:nvPr>
        </p:nvSpPr>
        <p:spPr>
          <a:xfrm>
            <a:off x="365759" y="387110"/>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369970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61" y="386302"/>
            <a:ext cx="6934388" cy="2215991"/>
          </a:xfrm>
          <a:prstGeom prst="rect">
            <a:avLst/>
          </a:prstGeom>
        </p:spPr>
        <p:txBody>
          <a:bodyPr wrap="square" lIns="0" rIns="0" anchor="b" anchorCtr="0">
            <a:normAutofit/>
          </a:bodyPr>
          <a:lstStyle>
            <a:lvl1pPr>
              <a:defRPr lang="en-US" sz="72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897574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59" y="384153"/>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407185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preserve="1">
  <p:cSld name="Title slide_Black">
    <p:bg>
      <p:bgPr>
        <a:solidFill>
          <a:schemeClr val="bg2"/>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85722"/>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2857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preserve="1">
  <p:cSld name="Title slide_Carbon">
    <p:bg>
      <p:bgPr>
        <a:solidFill>
          <a:schemeClr val="tx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11882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8404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2950599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09040"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652378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054349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14461" cy="6870635"/>
          </a:xfrm>
          <a:prstGeom prst="rect">
            <a:avLst/>
          </a:prstGeom>
        </p:spPr>
      </p:pic>
      <p:sp>
        <p:nvSpPr>
          <p:cNvPr id="9" name="Title Placeholder 21"/>
          <p:cNvSpPr>
            <a:spLocks noGrp="1"/>
          </p:cNvSpPr>
          <p:nvPr>
            <p:ph type="ctrTitle" hasCustomPrompt="1"/>
          </p:nvPr>
        </p:nvSpPr>
        <p:spPr>
          <a:xfrm>
            <a:off x="365759" y="387110"/>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833105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078944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Black_Content_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solidFill>
                  <a:schemeClr val="tx2"/>
                </a:solidFill>
                <a:latin typeface="+mn-lt"/>
                <a:ea typeface="Arial"/>
              </a:defRPr>
            </a:lvl1pPr>
            <a:lvl2pPr marL="455071" indent="0">
              <a:lnSpc>
                <a:spcPct val="100000"/>
              </a:lnSpc>
              <a:spcBef>
                <a:spcPts val="400"/>
              </a:spcBef>
              <a:spcAft>
                <a:spcPts val="0"/>
              </a:spcAft>
              <a:buClr>
                <a:srgbClr val="808080"/>
              </a:buClr>
              <a:buNone/>
              <a:defRPr>
                <a:solidFill>
                  <a:schemeClr val="tx2"/>
                </a:solidFill>
                <a:latin typeface="+mn-lt"/>
                <a:ea typeface="Arial"/>
              </a:defRPr>
            </a:lvl2pPr>
            <a:lvl3pPr marL="918610" indent="0">
              <a:lnSpc>
                <a:spcPct val="100000"/>
              </a:lnSpc>
              <a:spcBef>
                <a:spcPts val="400"/>
              </a:spcBef>
              <a:spcAft>
                <a:spcPts val="0"/>
              </a:spcAft>
              <a:buClr>
                <a:srgbClr val="808080"/>
              </a:buClr>
              <a:buNone/>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992006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Black_Content_Bulleted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264063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Black_Content w/subhea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6082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Black_Content two column ">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536124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Black_Content left">
    <p:bg>
      <p:bgPr>
        <a:solidFill>
          <a:schemeClr val="bg2"/>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82758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Black_Content left w/subhead">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36417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Black_Content left w/subhead and two lines">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079621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Black_Header no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1177132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Black_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2687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61" y="386302"/>
            <a:ext cx="6934388" cy="2215991"/>
          </a:xfrm>
          <a:prstGeom prst="rect">
            <a:avLst/>
          </a:prstGeom>
        </p:spPr>
        <p:txBody>
          <a:bodyPr wrap="square" lIns="0" rIns="0" anchor="b" anchorCtr="0">
            <a:normAutofit/>
          </a:bodyPr>
          <a:lstStyle>
            <a:lvl1pPr>
              <a:defRPr lang="en-US" sz="72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422514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99499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175486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762174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latin typeface="+mn-lt"/>
                <a:ea typeface="Arial"/>
              </a:defRPr>
            </a:lvl1pPr>
            <a:lvl2pPr marL="455071" indent="0">
              <a:lnSpc>
                <a:spcPct val="100000"/>
              </a:lnSpc>
              <a:spcBef>
                <a:spcPts val="400"/>
              </a:spcBef>
              <a:spcAft>
                <a:spcPts val="0"/>
              </a:spcAft>
              <a:buClr>
                <a:srgbClr val="808080"/>
              </a:buClr>
              <a:buNone/>
              <a:defRPr>
                <a:latin typeface="+mn-lt"/>
                <a:ea typeface="Arial"/>
              </a:defRPr>
            </a:lvl2pPr>
            <a:lvl3pPr marL="918610" indent="0">
              <a:lnSpc>
                <a:spcPct val="100000"/>
              </a:lnSpc>
              <a:spcBef>
                <a:spcPts val="400"/>
              </a:spcBef>
              <a:spcAft>
                <a:spcPts val="0"/>
              </a:spcAft>
              <a:buClr>
                <a:srgbClr val="808080"/>
              </a:buClr>
              <a:buNone/>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916776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10776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747548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112365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62959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126243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67025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59" y="384153"/>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892205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1555151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0647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1437569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3201406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4461" cy="6870635"/>
          </a:xfrm>
          <a:prstGeom prst="rect">
            <a:avLst/>
          </a:prstGeom>
        </p:spPr>
      </p:pic>
      <p:sp>
        <p:nvSpPr>
          <p:cNvPr id="9" name="Title Placeholder 21"/>
          <p:cNvSpPr>
            <a:spLocks noGrp="1"/>
          </p:cNvSpPr>
          <p:nvPr>
            <p:ph type="ctrTitle" hasCustomPrompt="1"/>
          </p:nvPr>
        </p:nvSpPr>
        <p:spPr>
          <a:xfrm>
            <a:off x="365759" y="387110"/>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4050700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5.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61" y="386302"/>
            <a:ext cx="6934388" cy="2215991"/>
          </a:xfrm>
          <a:prstGeom prst="rect">
            <a:avLst/>
          </a:prstGeom>
        </p:spPr>
        <p:txBody>
          <a:bodyPr wrap="square" lIns="0" rIns="0" anchor="b" anchorCtr="0">
            <a:normAutofit/>
          </a:bodyPr>
          <a:lstStyle>
            <a:lvl1pPr>
              <a:defRPr lang="en-US" sz="72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a:t>Click to edit</a:t>
            </a:r>
            <a:br>
              <a:rPr lang="en-US" dirty="0"/>
            </a:br>
            <a:r>
              <a:rPr lang="en-US" dirty="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449898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59" y="384153"/>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4176782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showMasterSp="0" preserve="1">
  <p:cSld name="Title slide_Black">
    <p:spTree>
      <p:nvGrpSpPr>
        <p:cNvPr id="1" name=""/>
        <p:cNvGrpSpPr/>
        <p:nvPr/>
      </p:nvGrpSpPr>
      <p:grpSpPr>
        <a:xfrm>
          <a:off x="0" y="0"/>
          <a:ext cx="0" cy="0"/>
          <a:chOff x="0" y="0"/>
          <a:chExt cx="0" cy="0"/>
        </a:xfrm>
      </p:grpSpPr>
      <p:sp>
        <p:nvSpPr>
          <p:cNvPr id="2" name="Rectangle 1"/>
          <p:cNvSpPr/>
          <p:nvPr userDrawn="1"/>
        </p:nvSpPr>
        <p:spPr>
          <a:xfrm>
            <a:off x="0" y="0"/>
            <a:ext cx="12192000" cy="6867525"/>
          </a:xfrm>
          <a:prstGeom prst="rect">
            <a:avLst/>
          </a:prstGeom>
          <a:solidFill>
            <a:schemeClr val="bg2"/>
          </a:solidFill>
          <a:effectLst/>
        </p:spPr>
        <p:txBody>
          <a:bodyPr wrap="square" lIns="243840" tIns="182880" rIns="182880" bIns="182880" rtlCol="0" anchor="ctr">
            <a:noAutofit/>
          </a:bodyPr>
          <a:lstStyle/>
          <a:p>
            <a:pPr algn="ctr" fontAlgn="base">
              <a:lnSpc>
                <a:spcPct val="90000"/>
              </a:lnSpc>
              <a:spcBef>
                <a:spcPts val="800"/>
              </a:spcBef>
            </a:pPr>
            <a:endParaRPr lang="en-US" sz="2667" dirty="0">
              <a:solidFill>
                <a:srgbClr val="000000"/>
              </a:solidFill>
            </a:endParaRPr>
          </a:p>
        </p:txBody>
      </p:sp>
      <p:sp>
        <p:nvSpPr>
          <p:cNvPr id="361476" name="Title Placeholder 21"/>
          <p:cNvSpPr>
            <a:spLocks noGrp="1"/>
          </p:cNvSpPr>
          <p:nvPr>
            <p:ph type="ctrTitle" hasCustomPrompt="1"/>
          </p:nvPr>
        </p:nvSpPr>
        <p:spPr>
          <a:xfrm>
            <a:off x="365761" y="385722"/>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4282392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showMasterSp="0" preserve="1">
  <p:cSld name="Title slide_Carbon">
    <p:spTree>
      <p:nvGrpSpPr>
        <p:cNvPr id="1" name=""/>
        <p:cNvGrpSpPr/>
        <p:nvPr/>
      </p:nvGrpSpPr>
      <p:grpSpPr>
        <a:xfrm>
          <a:off x="0" y="0"/>
          <a:ext cx="0" cy="0"/>
          <a:chOff x="0" y="0"/>
          <a:chExt cx="0" cy="0"/>
        </a:xfrm>
      </p:grpSpPr>
      <p:sp>
        <p:nvSpPr>
          <p:cNvPr id="2" name="Rectangle 1"/>
          <p:cNvSpPr/>
          <p:nvPr userDrawn="1"/>
        </p:nvSpPr>
        <p:spPr>
          <a:xfrm>
            <a:off x="0" y="0"/>
            <a:ext cx="12192000" cy="6867525"/>
          </a:xfrm>
          <a:prstGeom prst="rect">
            <a:avLst/>
          </a:prstGeom>
          <a:solidFill>
            <a:schemeClr val="tx1"/>
          </a:solidFill>
          <a:effectLst/>
        </p:spPr>
        <p:txBody>
          <a:bodyPr wrap="square" lIns="243840" tIns="182880" rIns="182880" bIns="182880" rtlCol="0" anchor="ctr">
            <a:noAutofit/>
          </a:bodyPr>
          <a:lstStyle/>
          <a:p>
            <a:pPr algn="ctr" fontAlgn="base">
              <a:lnSpc>
                <a:spcPct val="90000"/>
              </a:lnSpc>
              <a:spcBef>
                <a:spcPts val="800"/>
              </a:spcBef>
            </a:pPr>
            <a:endParaRPr lang="en-US" sz="2667" dirty="0">
              <a:solidFill>
                <a:srgbClr val="000000"/>
              </a:solidFill>
            </a:endParaRPr>
          </a:p>
        </p:txBody>
      </p:sp>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317941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67525"/>
          </a:xfrm>
          <a:prstGeom prst="rect">
            <a:avLst/>
          </a:prstGeom>
          <a:solidFill>
            <a:schemeClr val="bg1"/>
          </a:solidFill>
          <a:effectLst/>
        </p:spPr>
        <p:txBody>
          <a:bodyPr wrap="square" lIns="243840" tIns="182880" rIns="182880" bIns="182880" rtlCol="0" anchor="ctr">
            <a:noAutofit/>
          </a:bodyPr>
          <a:lstStyle/>
          <a:p>
            <a:pPr algn="ctr" fontAlgn="base">
              <a:lnSpc>
                <a:spcPct val="90000"/>
              </a:lnSpc>
              <a:spcBef>
                <a:spcPts val="800"/>
              </a:spcBef>
            </a:pPr>
            <a:endParaRPr lang="en-US" sz="2667" dirty="0">
              <a:solidFill>
                <a:srgbClr val="000000"/>
              </a:solidFill>
            </a:endParaRPr>
          </a:p>
        </p:txBody>
      </p:sp>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805521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Title slide_Black">
    <p:bg>
      <p:bgPr>
        <a:solidFill>
          <a:schemeClr val="bg2"/>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85722"/>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34300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7" y="352839"/>
            <a:ext cx="10607040" cy="853440"/>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365759" y="1706880"/>
            <a:ext cx="10607039" cy="4267200"/>
          </a:xfrm>
          <a:prstGeom prst="rect">
            <a:avLst/>
          </a:prstGeom>
        </p:spPr>
        <p:txBody>
          <a:bodyPr wrap="square" lIns="0" tIns="0" rIns="0" bIns="0">
            <a:normAutofit/>
          </a:bodyPr>
          <a:lstStyle>
            <a:lvl1pPr marL="0" indent="0">
              <a:lnSpc>
                <a:spcPct val="100000"/>
              </a:lnSpc>
              <a:spcBef>
                <a:spcPts val="1600"/>
              </a:spcBef>
              <a:spcAft>
                <a:spcPts val="0"/>
              </a:spcAft>
              <a:buClr>
                <a:srgbClr val="AAAAAA"/>
              </a:buClr>
              <a:buFont typeface="Arial" pitchFamily="34" charset="0"/>
              <a:buNone/>
              <a:defRPr sz="1867">
                <a:solidFill>
                  <a:srgbClr val="000000"/>
                </a:solidFill>
                <a:latin typeface="Arial" panose="020B0604020202020204" pitchFamily="34" charset="0"/>
                <a:cs typeface="Arial" panose="020B0604020202020204" pitchFamily="34" charset="0"/>
              </a:defRPr>
            </a:lvl1pPr>
            <a:lvl2pPr marL="764098" indent="-309026">
              <a:lnSpc>
                <a:spcPct val="100000"/>
              </a:lnSpc>
              <a:spcBef>
                <a:spcPts val="400"/>
              </a:spcBef>
              <a:spcAft>
                <a:spcPts val="0"/>
              </a:spcAft>
              <a:buClr>
                <a:srgbClr val="AAAAAA"/>
              </a:buClr>
              <a:buFont typeface="Museo Sans For Dell" pitchFamily="2" charset="0"/>
              <a:buChar char="–"/>
              <a:defRPr sz="1600">
                <a:solidFill>
                  <a:schemeClr val="bg2"/>
                </a:solidFill>
                <a:latin typeface="Museo Sans For Dell" pitchFamily="2" charset="0"/>
              </a:defRPr>
            </a:lvl2pPr>
            <a:lvl3pPr>
              <a:lnSpc>
                <a:spcPct val="100000"/>
              </a:lnSpc>
              <a:spcBef>
                <a:spcPts val="400"/>
              </a:spcBef>
              <a:spcAft>
                <a:spcPts val="0"/>
              </a:spcAft>
              <a:buClr>
                <a:srgbClr val="AAAAAA"/>
              </a:buClr>
              <a:defRPr sz="1333">
                <a:solidFill>
                  <a:schemeClr val="bg2"/>
                </a:solidFill>
                <a:latin typeface="Museo Sans For Dell" pitchFamily="2" charset="0"/>
              </a:defRPr>
            </a:lvl3pPr>
            <a:lvl4pPr>
              <a:spcBef>
                <a:spcPts val="400"/>
              </a:spcBef>
              <a:spcAft>
                <a:spcPts val="0"/>
              </a:spcAft>
              <a:buClr>
                <a:srgbClr val="AAAAAA"/>
              </a:buClr>
              <a:defRPr sz="1333" baseline="0">
                <a:solidFill>
                  <a:schemeClr val="bg2"/>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p:txBody>
      </p:sp>
    </p:spTree>
    <p:extLst>
      <p:ext uri="{BB962C8B-B14F-4D97-AF65-F5344CB8AC3E}">
        <p14:creationId xmlns:p14="http://schemas.microsoft.com/office/powerpoint/2010/main" val="134851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53696"/>
            <a:ext cx="10607040" cy="853440"/>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365759" y="1706880"/>
            <a:ext cx="10607039" cy="4267200"/>
          </a:xfrm>
          <a:prstGeom prst="rect">
            <a:avLst/>
          </a:prstGeom>
        </p:spPr>
        <p:txBody>
          <a:bodyPr wrap="square" lIns="0" tIns="0" rIns="0" bIns="0">
            <a:normAutofit/>
          </a:bodyPr>
          <a:lstStyle>
            <a:lvl1pPr>
              <a:lnSpc>
                <a:spcPct val="100000"/>
              </a:lnSpc>
              <a:spcBef>
                <a:spcPts val="1600"/>
              </a:spcBef>
              <a:spcAft>
                <a:spcPts val="0"/>
              </a:spcAft>
              <a:buClr>
                <a:srgbClr val="AAAAAA"/>
              </a:buClr>
              <a:buFont typeface="Arial" pitchFamily="34" charset="0"/>
              <a:buChar char="•"/>
              <a:defRPr sz="1867">
                <a:solidFill>
                  <a:srgbClr val="000000"/>
                </a:solidFill>
                <a:latin typeface="Arial" panose="020B0604020202020204" pitchFamily="34" charset="0"/>
                <a:cs typeface="Arial" panose="020B0604020202020204" pitchFamily="34" charset="0"/>
              </a:defRPr>
            </a:lvl1pPr>
            <a:lvl2pPr marL="764098" indent="-309026">
              <a:lnSpc>
                <a:spcPct val="100000"/>
              </a:lnSpc>
              <a:spcBef>
                <a:spcPts val="400"/>
              </a:spcBef>
              <a:spcAft>
                <a:spcPts val="0"/>
              </a:spcAft>
              <a:buClr>
                <a:srgbClr val="AAAAAA"/>
              </a:buClr>
              <a:buFont typeface="Museo Sans For Dell" pitchFamily="2" charset="0"/>
              <a:buChar char="–"/>
              <a:defRPr sz="1600">
                <a:solidFill>
                  <a:srgbClr val="000000"/>
                </a:solidFill>
                <a:latin typeface="Arial" panose="020B0604020202020204" pitchFamily="34" charset="0"/>
                <a:cs typeface="Arial" panose="020B0604020202020204" pitchFamily="34" charset="0"/>
              </a:defRPr>
            </a:lvl2pPr>
            <a:lvl3pPr>
              <a:lnSpc>
                <a:spcPct val="100000"/>
              </a:lnSpc>
              <a:spcBef>
                <a:spcPts val="400"/>
              </a:spcBef>
              <a:spcAft>
                <a:spcPts val="0"/>
              </a:spcAft>
              <a:buClr>
                <a:srgbClr val="AAAAAA"/>
              </a:buClr>
              <a:defRPr sz="1333">
                <a:solidFill>
                  <a:srgbClr val="000000"/>
                </a:solidFill>
                <a:latin typeface="Arial" panose="020B0604020202020204" pitchFamily="34" charset="0"/>
                <a:cs typeface="Arial" panose="020B0604020202020204" pitchFamily="34" charset="0"/>
              </a:defRPr>
            </a:lvl3pPr>
            <a:lvl4pPr>
              <a:spcBef>
                <a:spcPts val="400"/>
              </a:spcBef>
              <a:spcAft>
                <a:spcPts val="0"/>
              </a:spcAft>
              <a:buClr>
                <a:srgbClr val="AAAAAA"/>
              </a:buClr>
              <a:defRPr sz="1333" baseline="0">
                <a:solidFill>
                  <a:schemeClr val="bg2"/>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3387912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53695"/>
            <a:ext cx="10607040" cy="853440"/>
          </a:xfrm>
          <a:prstGeom prst="rect">
            <a:avLst/>
          </a:prstGeom>
        </p:spPr>
        <p:txBody>
          <a:bodyPr lIns="0" rIns="0">
            <a:normAutofit/>
          </a:bodyPr>
          <a:lstStyle>
            <a:lvl1pPr>
              <a:defRPr baseline="0">
                <a:latin typeface="Arial" panose="020B0604020202020204" pitchFamily="34" charset="0"/>
                <a:cs typeface="Arial" panose="020B0604020202020204" pitchFamily="34" charset="0"/>
              </a:defRPr>
            </a:lvl1pPr>
          </a:lstStyle>
          <a:p>
            <a:r>
              <a:rPr lang="en-US" dirty="0"/>
              <a:t>Click to edit content page title </a:t>
            </a:r>
          </a:p>
        </p:txBody>
      </p:sp>
      <p:sp>
        <p:nvSpPr>
          <p:cNvPr id="6" name="Content Placeholder 2"/>
          <p:cNvSpPr>
            <a:spLocks noGrp="1"/>
          </p:cNvSpPr>
          <p:nvPr>
            <p:ph sz="half" idx="1" hasCustomPrompt="1"/>
          </p:nvPr>
        </p:nvSpPr>
        <p:spPr>
          <a:xfrm>
            <a:off x="365760" y="2072640"/>
            <a:ext cx="10607040" cy="4023360"/>
          </a:xfrm>
          <a:prstGeom prst="rect">
            <a:avLst/>
          </a:prstGeom>
        </p:spPr>
        <p:txBody>
          <a:bodyPr wrap="square" lIns="0" tIns="0" rIns="0" bIns="0">
            <a:normAutofit/>
          </a:bodyPr>
          <a:lstStyle>
            <a:lvl1pPr>
              <a:lnSpc>
                <a:spcPct val="100000"/>
              </a:lnSpc>
              <a:spcBef>
                <a:spcPts val="1600"/>
              </a:spcBef>
              <a:spcAft>
                <a:spcPts val="0"/>
              </a:spcAft>
              <a:buClr>
                <a:srgbClr val="AAAAAA"/>
              </a:buClr>
              <a:buFont typeface="Arial" pitchFamily="34" charset="0"/>
              <a:buChar char="•"/>
              <a:defRPr sz="1867">
                <a:solidFill>
                  <a:srgbClr val="000000"/>
                </a:solidFill>
                <a:latin typeface="Arial" panose="020B0604020202020204" pitchFamily="34" charset="0"/>
                <a:cs typeface="Arial" panose="020B0604020202020204" pitchFamily="34" charset="0"/>
              </a:defRPr>
            </a:lvl1pPr>
            <a:lvl2pPr marL="764098" indent="-309026">
              <a:lnSpc>
                <a:spcPct val="100000"/>
              </a:lnSpc>
              <a:spcBef>
                <a:spcPts val="400"/>
              </a:spcBef>
              <a:spcAft>
                <a:spcPts val="0"/>
              </a:spcAft>
              <a:buClr>
                <a:srgbClr val="AAAAAA"/>
              </a:buClr>
              <a:buFont typeface="Museo Sans For Dell" pitchFamily="2" charset="0"/>
              <a:buChar char="–"/>
              <a:defRPr sz="1600">
                <a:solidFill>
                  <a:srgbClr val="000000"/>
                </a:solidFill>
                <a:latin typeface="Arial" panose="020B0604020202020204" pitchFamily="34" charset="0"/>
                <a:cs typeface="Arial" panose="020B0604020202020204" pitchFamily="34" charset="0"/>
              </a:defRPr>
            </a:lvl2pPr>
            <a:lvl3pPr>
              <a:lnSpc>
                <a:spcPct val="100000"/>
              </a:lnSpc>
              <a:spcBef>
                <a:spcPts val="400"/>
              </a:spcBef>
              <a:spcAft>
                <a:spcPts val="0"/>
              </a:spcAft>
              <a:buClr>
                <a:srgbClr val="AAAAAA"/>
              </a:buClr>
              <a:defRPr sz="1333">
                <a:solidFill>
                  <a:srgbClr val="000000"/>
                </a:solidFill>
                <a:latin typeface="Arial" panose="020B0604020202020204" pitchFamily="34" charset="0"/>
                <a:cs typeface="Arial" panose="020B0604020202020204" pitchFamily="34" charset="0"/>
              </a:defRPr>
            </a:lvl3pPr>
            <a:lvl4pPr>
              <a:spcBef>
                <a:spcPts val="400"/>
              </a:spcBef>
              <a:spcAft>
                <a:spcPts val="0"/>
              </a:spcAft>
              <a:buClr>
                <a:srgbClr val="AAAAAA"/>
              </a:buClr>
              <a:defRPr sz="1333" baseline="0">
                <a:solidFill>
                  <a:schemeClr val="bg2"/>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80990" indent="-380990">
              <a:buFont typeface="Arial"/>
              <a:buNone/>
              <a:defRPr lang="en-US" b="1" dirty="0" smtClean="0">
                <a:latin typeface="Arial" panose="020B0604020202020204" pitchFamily="34" charset="0"/>
                <a:cs typeface="Arial" panose="020B0604020202020204" pitchFamily="34" charset="0"/>
              </a:defRPr>
            </a:lvl1pPr>
          </a:lstStyle>
          <a:p>
            <a:pPr marL="0" lvl="0" indent="0"/>
            <a:r>
              <a:rPr lang="en-US" dirty="0"/>
              <a:t>Click to edit master subtitle style</a:t>
            </a:r>
          </a:p>
        </p:txBody>
      </p:sp>
    </p:spTree>
    <p:extLst>
      <p:ext uri="{BB962C8B-B14F-4D97-AF65-F5344CB8AC3E}">
        <p14:creationId xmlns:p14="http://schemas.microsoft.com/office/powerpoint/2010/main" val="791089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53696"/>
            <a:ext cx="10607040" cy="853440"/>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a:t>Click to edit content page title </a:t>
            </a:r>
          </a:p>
        </p:txBody>
      </p:sp>
      <p:sp>
        <p:nvSpPr>
          <p:cNvPr id="6" name="Content Placeholder 2"/>
          <p:cNvSpPr>
            <a:spLocks noGrp="1"/>
          </p:cNvSpPr>
          <p:nvPr>
            <p:ph sz="half" idx="13" hasCustomPrompt="1"/>
          </p:nvPr>
        </p:nvSpPr>
        <p:spPr>
          <a:xfrm>
            <a:off x="365760" y="1706880"/>
            <a:ext cx="5120640" cy="4267200"/>
          </a:xfrm>
          <a:prstGeom prst="rect">
            <a:avLst/>
          </a:prstGeom>
        </p:spPr>
        <p:txBody>
          <a:bodyPr wrap="square" lIns="0" tIns="0" rIns="0" bIns="0">
            <a:normAutofit/>
          </a:bodyPr>
          <a:lstStyle>
            <a:lvl1pPr>
              <a:lnSpc>
                <a:spcPct val="100000"/>
              </a:lnSpc>
              <a:spcBef>
                <a:spcPts val="1600"/>
              </a:spcBef>
              <a:spcAft>
                <a:spcPts val="0"/>
              </a:spcAft>
              <a:buClr>
                <a:srgbClr val="AAAAAA"/>
              </a:buClr>
              <a:defRPr sz="1867" b="0">
                <a:solidFill>
                  <a:srgbClr val="000000"/>
                </a:solidFill>
                <a:latin typeface="Arial" panose="020B0604020202020204" pitchFamily="34" charset="0"/>
                <a:cs typeface="Arial" panose="020B0604020202020204" pitchFamily="34" charset="0"/>
              </a:defRPr>
            </a:lvl1pPr>
            <a:lvl2pPr marL="766214" indent="-309026">
              <a:lnSpc>
                <a:spcPct val="100000"/>
              </a:lnSpc>
              <a:spcBef>
                <a:spcPts val="400"/>
              </a:spcBef>
              <a:spcAft>
                <a:spcPts val="0"/>
              </a:spcAft>
              <a:buClr>
                <a:srgbClr val="AAAAAA"/>
              </a:buClr>
              <a:defRPr sz="1600" b="0">
                <a:solidFill>
                  <a:srgbClr val="000000"/>
                </a:solidFill>
                <a:latin typeface="Arial" panose="020B0604020202020204" pitchFamily="34" charset="0"/>
                <a:cs typeface="Arial" panose="020B0604020202020204" pitchFamily="34" charset="0"/>
              </a:defRPr>
            </a:lvl2pPr>
            <a:lvl3pPr>
              <a:lnSpc>
                <a:spcPct val="100000"/>
              </a:lnSpc>
              <a:spcBef>
                <a:spcPts val="400"/>
              </a:spcBef>
              <a:spcAft>
                <a:spcPts val="0"/>
              </a:spcAft>
              <a:buClr>
                <a:srgbClr val="AAAAAA"/>
              </a:buClr>
              <a:defRPr sz="1333" b="0">
                <a:solidFill>
                  <a:srgbClr val="000000"/>
                </a:solidFill>
                <a:latin typeface="Arial" panose="020B0604020202020204" pitchFamily="34" charset="0"/>
                <a:cs typeface="Arial" panose="020B0604020202020204" pitchFamily="34"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p:txBody>
      </p:sp>
      <p:sp>
        <p:nvSpPr>
          <p:cNvPr id="7" name="Content Placeholder 2"/>
          <p:cNvSpPr>
            <a:spLocks noGrp="1"/>
          </p:cNvSpPr>
          <p:nvPr>
            <p:ph sz="half" idx="14" hasCustomPrompt="1"/>
          </p:nvPr>
        </p:nvSpPr>
        <p:spPr>
          <a:xfrm>
            <a:off x="5852160" y="1706880"/>
            <a:ext cx="5120640" cy="4267200"/>
          </a:xfrm>
          <a:prstGeom prst="rect">
            <a:avLst/>
          </a:prstGeom>
        </p:spPr>
        <p:txBody>
          <a:bodyPr wrap="square" lIns="0" tIns="0" rIns="0" bIns="0">
            <a:normAutofit/>
          </a:bodyPr>
          <a:lstStyle>
            <a:lvl1pPr>
              <a:lnSpc>
                <a:spcPct val="100000"/>
              </a:lnSpc>
              <a:spcBef>
                <a:spcPts val="1600"/>
              </a:spcBef>
              <a:spcAft>
                <a:spcPts val="0"/>
              </a:spcAft>
              <a:buClr>
                <a:srgbClr val="AAAAAA"/>
              </a:buClr>
              <a:defRPr sz="1867" b="0">
                <a:solidFill>
                  <a:srgbClr val="000000"/>
                </a:solidFill>
                <a:latin typeface="Arial" panose="020B0604020202020204" pitchFamily="34" charset="0"/>
                <a:cs typeface="Arial" panose="020B0604020202020204" pitchFamily="34" charset="0"/>
              </a:defRPr>
            </a:lvl1pPr>
            <a:lvl2pPr marL="766214" indent="-309026">
              <a:lnSpc>
                <a:spcPct val="100000"/>
              </a:lnSpc>
              <a:spcBef>
                <a:spcPts val="400"/>
              </a:spcBef>
              <a:spcAft>
                <a:spcPts val="0"/>
              </a:spcAft>
              <a:buClr>
                <a:srgbClr val="AAAAAA"/>
              </a:buClr>
              <a:defRPr sz="1600" b="0">
                <a:solidFill>
                  <a:srgbClr val="000000"/>
                </a:solidFill>
                <a:latin typeface="Arial" panose="020B0604020202020204" pitchFamily="34" charset="0"/>
                <a:cs typeface="Arial" panose="020B0604020202020204" pitchFamily="34" charset="0"/>
              </a:defRPr>
            </a:lvl2pPr>
            <a:lvl3pPr>
              <a:lnSpc>
                <a:spcPct val="100000"/>
              </a:lnSpc>
              <a:spcBef>
                <a:spcPts val="400"/>
              </a:spcBef>
              <a:spcAft>
                <a:spcPts val="0"/>
              </a:spcAft>
              <a:buClr>
                <a:srgbClr val="AAAAAA"/>
              </a:buClr>
              <a:defRPr sz="1333" b="0">
                <a:solidFill>
                  <a:srgbClr val="000000"/>
                </a:solidFill>
                <a:latin typeface="Arial" panose="020B0604020202020204" pitchFamily="34" charset="0"/>
                <a:cs typeface="Arial" panose="020B0604020202020204" pitchFamily="34"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2293071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0222" y="356940"/>
            <a:ext cx="5713705" cy="853440"/>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a:t>Click to edit content page title</a:t>
            </a:r>
          </a:p>
        </p:txBody>
      </p:sp>
      <p:sp>
        <p:nvSpPr>
          <p:cNvPr id="8" name="Content Placeholder 2"/>
          <p:cNvSpPr>
            <a:spLocks noGrp="1"/>
          </p:cNvSpPr>
          <p:nvPr>
            <p:ph sz="half" idx="13" hasCustomPrompt="1"/>
          </p:nvPr>
        </p:nvSpPr>
        <p:spPr>
          <a:xfrm>
            <a:off x="360222" y="1706880"/>
            <a:ext cx="5711813" cy="4267200"/>
          </a:xfrm>
          <a:prstGeom prst="rect">
            <a:avLst/>
          </a:prstGeom>
        </p:spPr>
        <p:txBody>
          <a:bodyPr wrap="square" lIns="0" tIns="0" rIns="0" bIns="0">
            <a:normAutofit/>
          </a:bodyPr>
          <a:lstStyle>
            <a:lvl1pPr>
              <a:lnSpc>
                <a:spcPct val="100000"/>
              </a:lnSpc>
              <a:spcBef>
                <a:spcPts val="1600"/>
              </a:spcBef>
              <a:spcAft>
                <a:spcPts val="0"/>
              </a:spcAft>
              <a:buClr>
                <a:srgbClr val="AAAAAA"/>
              </a:buClr>
              <a:defRPr sz="1867" b="0">
                <a:solidFill>
                  <a:srgbClr val="000000"/>
                </a:solidFill>
                <a:latin typeface="Arial" panose="020B0604020202020204" pitchFamily="34" charset="0"/>
                <a:cs typeface="Arial" panose="020B0604020202020204" pitchFamily="34" charset="0"/>
              </a:defRPr>
            </a:lvl1pPr>
            <a:lvl2pPr marL="766214" indent="-309026">
              <a:lnSpc>
                <a:spcPct val="100000"/>
              </a:lnSpc>
              <a:spcBef>
                <a:spcPts val="400"/>
              </a:spcBef>
              <a:spcAft>
                <a:spcPts val="0"/>
              </a:spcAft>
              <a:buClr>
                <a:srgbClr val="AAAAAA"/>
              </a:buClr>
              <a:defRPr sz="1600" b="0">
                <a:solidFill>
                  <a:srgbClr val="000000"/>
                </a:solidFill>
                <a:latin typeface="Arial" panose="020B0604020202020204" pitchFamily="34" charset="0"/>
                <a:cs typeface="Arial" panose="020B0604020202020204" pitchFamily="34" charset="0"/>
              </a:defRPr>
            </a:lvl2pPr>
            <a:lvl3pPr>
              <a:lnSpc>
                <a:spcPct val="100000"/>
              </a:lnSpc>
              <a:spcBef>
                <a:spcPts val="400"/>
              </a:spcBef>
              <a:spcAft>
                <a:spcPts val="0"/>
              </a:spcAft>
              <a:buClr>
                <a:srgbClr val="AAAAAA"/>
              </a:buClr>
              <a:defRPr sz="1333" b="0">
                <a:solidFill>
                  <a:srgbClr val="000000"/>
                </a:solidFill>
                <a:latin typeface="Arial" panose="020B0604020202020204" pitchFamily="34" charset="0"/>
                <a:cs typeface="Arial" panose="020B0604020202020204" pitchFamily="34" charset="0"/>
              </a:defRPr>
            </a:lvl3pPr>
            <a:lvl4pPr>
              <a:defRPr sz="1333"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2881271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56941"/>
            <a:ext cx="6487072" cy="648443"/>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365760" y="1706880"/>
            <a:ext cx="5730240" cy="4267200"/>
          </a:xfrm>
          <a:prstGeom prst="rect">
            <a:avLst/>
          </a:prstGeom>
        </p:spPr>
        <p:txBody>
          <a:bodyPr wrap="square" lIns="0" tIns="0" rIns="0" bIns="0">
            <a:normAutofit/>
          </a:bodyPr>
          <a:lstStyle>
            <a:lvl1pPr>
              <a:lnSpc>
                <a:spcPct val="100000"/>
              </a:lnSpc>
              <a:spcBef>
                <a:spcPts val="1600"/>
              </a:spcBef>
              <a:spcAft>
                <a:spcPts val="0"/>
              </a:spcAft>
              <a:buClr>
                <a:srgbClr val="AAAAAA"/>
              </a:buClr>
              <a:buFont typeface="Arial" pitchFamily="34" charset="0"/>
              <a:buChar char="•"/>
              <a:defRPr sz="1867">
                <a:solidFill>
                  <a:srgbClr val="000000"/>
                </a:solidFill>
                <a:latin typeface="Arial" panose="020B0604020202020204" pitchFamily="34" charset="0"/>
                <a:cs typeface="Arial" panose="020B0604020202020204" pitchFamily="34" charset="0"/>
              </a:defRPr>
            </a:lvl1pPr>
            <a:lvl2pPr marL="764098" indent="-309026">
              <a:lnSpc>
                <a:spcPct val="100000"/>
              </a:lnSpc>
              <a:spcBef>
                <a:spcPts val="400"/>
              </a:spcBef>
              <a:spcAft>
                <a:spcPts val="0"/>
              </a:spcAft>
              <a:buClr>
                <a:srgbClr val="AAAAAA"/>
              </a:buClr>
              <a:buFont typeface="Museo Sans For Dell" pitchFamily="2" charset="0"/>
              <a:buChar char="–"/>
              <a:defRPr sz="1600">
                <a:solidFill>
                  <a:srgbClr val="000000"/>
                </a:solidFill>
                <a:latin typeface="Arial" panose="020B0604020202020204" pitchFamily="34" charset="0"/>
                <a:cs typeface="Arial" panose="020B0604020202020204" pitchFamily="34" charset="0"/>
              </a:defRPr>
            </a:lvl2pPr>
            <a:lvl3pPr>
              <a:lnSpc>
                <a:spcPct val="100000"/>
              </a:lnSpc>
              <a:spcBef>
                <a:spcPts val="400"/>
              </a:spcBef>
              <a:spcAft>
                <a:spcPts val="0"/>
              </a:spcAft>
              <a:buClr>
                <a:srgbClr val="AAAAAA"/>
              </a:buClr>
              <a:defRPr sz="1333">
                <a:solidFill>
                  <a:srgbClr val="000000"/>
                </a:solidFill>
                <a:latin typeface="Arial" panose="020B0604020202020204" pitchFamily="34" charset="0"/>
                <a:cs typeface="Arial" panose="020B0604020202020204" pitchFamily="34" charset="0"/>
              </a:defRPr>
            </a:lvl3pPr>
            <a:lvl4pPr>
              <a:spcBef>
                <a:spcPts val="400"/>
              </a:spcBef>
              <a:spcAft>
                <a:spcPts val="0"/>
              </a:spcAft>
              <a:buClr>
                <a:srgbClr val="AAAAAA"/>
              </a:buClr>
              <a:defRPr sz="1333" baseline="0">
                <a:solidFill>
                  <a:srgbClr val="000000"/>
                </a:solidFill>
                <a:latin typeface="Arial" panose="020B0604020202020204" pitchFamily="34" charset="0"/>
                <a:cs typeface="Arial" panose="020B0604020202020204" pitchFamily="34"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8"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cs typeface="Arial" panose="020B0604020202020204" pitchFamily="34" charset="0"/>
              </a:defRPr>
            </a:lvl1pPr>
          </a:lstStyle>
          <a:p>
            <a:pPr marL="0" lvl="0" indent="0"/>
            <a:r>
              <a:rPr lang="en-US" dirty="0"/>
              <a:t>Click to edit master subtitle style</a:t>
            </a:r>
          </a:p>
        </p:txBody>
      </p:sp>
    </p:spTree>
    <p:extLst>
      <p:ext uri="{BB962C8B-B14F-4D97-AF65-F5344CB8AC3E}">
        <p14:creationId xmlns:p14="http://schemas.microsoft.com/office/powerpoint/2010/main" val="3959377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56941"/>
            <a:ext cx="5730240" cy="1115859"/>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a:t>Click to edit content </a:t>
            </a:r>
            <a:br>
              <a:rPr lang="en-US" dirty="0"/>
            </a:br>
            <a:r>
              <a:rPr lang="en-US" dirty="0"/>
              <a:t>page title</a:t>
            </a:r>
          </a:p>
        </p:txBody>
      </p:sp>
      <p:sp>
        <p:nvSpPr>
          <p:cNvPr id="6" name="Content Placeholder 2"/>
          <p:cNvSpPr>
            <a:spLocks noGrp="1"/>
          </p:cNvSpPr>
          <p:nvPr>
            <p:ph sz="half" idx="1" hasCustomPrompt="1"/>
          </p:nvPr>
        </p:nvSpPr>
        <p:spPr>
          <a:xfrm>
            <a:off x="365760" y="2072640"/>
            <a:ext cx="5730240" cy="4023360"/>
          </a:xfrm>
          <a:prstGeom prst="rect">
            <a:avLst/>
          </a:prstGeom>
        </p:spPr>
        <p:txBody>
          <a:bodyPr wrap="square" lIns="0" tIns="0" rIns="0" bIns="0">
            <a:normAutofit/>
          </a:bodyPr>
          <a:lstStyle>
            <a:lvl1pPr>
              <a:lnSpc>
                <a:spcPct val="100000"/>
              </a:lnSpc>
              <a:spcBef>
                <a:spcPts val="1600"/>
              </a:spcBef>
              <a:spcAft>
                <a:spcPts val="0"/>
              </a:spcAft>
              <a:buClr>
                <a:srgbClr val="AAAAAA"/>
              </a:buClr>
              <a:buFont typeface="Arial" pitchFamily="34" charset="0"/>
              <a:buChar char="•"/>
              <a:defRPr sz="1867">
                <a:solidFill>
                  <a:srgbClr val="000000"/>
                </a:solidFill>
                <a:latin typeface="Arial" panose="020B0604020202020204" pitchFamily="34" charset="0"/>
                <a:cs typeface="Arial" panose="020B0604020202020204" pitchFamily="34" charset="0"/>
              </a:defRPr>
            </a:lvl1pPr>
            <a:lvl2pPr marL="764098" indent="-309026">
              <a:lnSpc>
                <a:spcPct val="100000"/>
              </a:lnSpc>
              <a:spcBef>
                <a:spcPts val="400"/>
              </a:spcBef>
              <a:spcAft>
                <a:spcPts val="0"/>
              </a:spcAft>
              <a:buClr>
                <a:srgbClr val="AAAAAA"/>
              </a:buClr>
              <a:buFont typeface="Museo Sans For Dell" pitchFamily="2" charset="0"/>
              <a:buChar char="–"/>
              <a:defRPr sz="1600">
                <a:solidFill>
                  <a:srgbClr val="000000"/>
                </a:solidFill>
                <a:latin typeface="Arial" panose="020B0604020202020204" pitchFamily="34" charset="0"/>
                <a:cs typeface="Arial" panose="020B0604020202020204" pitchFamily="34" charset="0"/>
              </a:defRPr>
            </a:lvl2pPr>
            <a:lvl3pPr>
              <a:lnSpc>
                <a:spcPct val="100000"/>
              </a:lnSpc>
              <a:spcBef>
                <a:spcPts val="400"/>
              </a:spcBef>
              <a:spcAft>
                <a:spcPts val="0"/>
              </a:spcAft>
              <a:buClr>
                <a:srgbClr val="AAAAAA"/>
              </a:buClr>
              <a:defRPr sz="1333">
                <a:solidFill>
                  <a:srgbClr val="000000"/>
                </a:solidFill>
                <a:latin typeface="Arial" panose="020B0604020202020204" pitchFamily="34" charset="0"/>
                <a:cs typeface="Arial" panose="020B0604020202020204" pitchFamily="34" charset="0"/>
              </a:defRPr>
            </a:lvl3pPr>
            <a:lvl4pPr>
              <a:spcBef>
                <a:spcPts val="400"/>
              </a:spcBef>
              <a:spcAft>
                <a:spcPts val="0"/>
              </a:spcAft>
              <a:buClr>
                <a:srgbClr val="AAAAAA"/>
              </a:buClr>
              <a:defRPr sz="1333" baseline="0">
                <a:solidFill>
                  <a:schemeClr val="bg2"/>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cs typeface="Arial" panose="020B0604020202020204" pitchFamily="34" charset="0"/>
              </a:defRPr>
            </a:lvl1pPr>
          </a:lstStyle>
          <a:p>
            <a:pPr marL="0" lvl="0" indent="0"/>
            <a:r>
              <a:rPr lang="en-US" dirty="0"/>
              <a:t>Click to edit master subtitle style</a:t>
            </a:r>
          </a:p>
        </p:txBody>
      </p:sp>
    </p:spTree>
    <p:extLst>
      <p:ext uri="{BB962C8B-B14F-4D97-AF65-F5344CB8AC3E}">
        <p14:creationId xmlns:p14="http://schemas.microsoft.com/office/powerpoint/2010/main" val="1788038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Header_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53697"/>
            <a:ext cx="10607040" cy="886396"/>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2829782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625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9.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09040"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cs typeface="Arial" panose="020B0604020202020204" pitchFamily="34" charset="0"/>
              </a:defRPr>
            </a:lvl1pPr>
          </a:lstStyle>
          <a:p>
            <a:r>
              <a:rPr lang="en-US" dirty="0"/>
              <a:t>Click to edit divider slide title  </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28044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Title slide_Carbon">
    <p:bg>
      <p:bgPr>
        <a:solidFill>
          <a:schemeClr val="tx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075780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0.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cs typeface="Arial" panose="020B0604020202020204" pitchFamily="34" charset="0"/>
              </a:defRPr>
            </a:lvl1pPr>
          </a:lstStyle>
          <a:p>
            <a:r>
              <a:rPr lang="en-US" dirty="0"/>
              <a:t>Click to edit divider slide title  </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523776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cs typeface="Arial" panose="020B0604020202020204" pitchFamily="34" charset="0"/>
              </a:defRPr>
            </a:lvl1pPr>
          </a:lstStyle>
          <a:p>
            <a:r>
              <a:rPr lang="en-US" dirty="0"/>
              <a:t>Click to edit divider slide title  </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839075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2.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839938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3.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09357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4.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cs typeface="Arial" panose="020B0604020202020204" pitchFamily="34" charset="0"/>
              </a:defRPr>
            </a:lvl1pPr>
          </a:lstStyle>
          <a:p>
            <a:r>
              <a:rPr lang="en-US" dirty="0"/>
              <a:t>Click to edit divider slide title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745408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5.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3973670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6.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3906984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7.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3620148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8.xml><?xml version="1.0" encoding="utf-8"?>
<p:sldLayout xmlns:a="http://schemas.openxmlformats.org/drawingml/2006/main" xmlns:r="http://schemas.openxmlformats.org/officeDocument/2006/relationships" xmlns:p="http://schemas.openxmlformats.org/presentationml/2006/main" userDrawn="1">
  <p:cSld name="black bkgd white title and sub">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365757" y="352839"/>
            <a:ext cx="10607040" cy="609334"/>
          </a:xfrm>
          <a:prstGeom prst="rect">
            <a:avLst/>
          </a:prstGeom>
        </p:spPr>
        <p:txBody>
          <a:bodyPr lIns="0" rIns="0">
            <a:spAutoFit/>
          </a:bodyPr>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3" name="Text Placeholder 12"/>
          <p:cNvSpPr>
            <a:spLocks noGrp="1"/>
          </p:cNvSpPr>
          <p:nvPr>
            <p:ph type="subTitle" idx="11" hasCustomPrompt="1"/>
          </p:nvPr>
        </p:nvSpPr>
        <p:spPr>
          <a:xfrm>
            <a:off x="355600" y="1080912"/>
            <a:ext cx="10613896" cy="417689"/>
          </a:xfrm>
          <a:prstGeom prst="rect">
            <a:avLst/>
          </a:prstGeom>
        </p:spPr>
        <p:txBody>
          <a:bodyPr lIns="0" rIns="0" anchor="t" anchorCtr="0"/>
          <a:lstStyle>
            <a:lvl1pPr marL="380990" indent="-380990">
              <a:buFont typeface="Arial"/>
              <a:buNone/>
              <a:defRPr lang="en-US" b="1" dirty="0" smtClean="0">
                <a:solidFill>
                  <a:schemeClr val="tx2"/>
                </a:solidFill>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Tree>
    <p:extLst>
      <p:ext uri="{BB962C8B-B14F-4D97-AF65-F5344CB8AC3E}">
        <p14:creationId xmlns:p14="http://schemas.microsoft.com/office/powerpoint/2010/main" val="14887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9.xml><?xml version="1.0" encoding="utf-8"?>
<p:sldLayout xmlns:a="http://schemas.openxmlformats.org/drawingml/2006/main" xmlns:r="http://schemas.openxmlformats.org/officeDocument/2006/relationships" xmlns:p="http://schemas.openxmlformats.org/presentationml/2006/main" userDrawn="1">
  <p:cSld name="1_Custom Layout">
    <p:bg>
      <p:bgPr>
        <a:solidFill>
          <a:schemeClr val="bg2"/>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w="12700" cmpd="sng">
            <a:noFill/>
          </a:ln>
          <a:effectLst/>
        </p:spPr>
        <p:txBody>
          <a:bodyPr wrap="square" lIns="182880" tIns="137160" rIns="137160" bIns="137160" rtlCol="0" anchor="ctr">
            <a:noAutofit/>
          </a:bodyPr>
          <a:lstStyle/>
          <a:p>
            <a:pPr algn="ctr" fontAlgn="base">
              <a:lnSpc>
                <a:spcPct val="90000"/>
              </a:lnSpc>
              <a:spcBef>
                <a:spcPts val="600"/>
              </a:spcBef>
            </a:pPr>
            <a:endParaRPr lang="en-US" sz="2000" dirty="0">
              <a:solidFill>
                <a:srgbClr val="FFFFFF"/>
              </a:solidFill>
            </a:endParaRPr>
          </a:p>
        </p:txBody>
      </p:sp>
      <p:pic>
        <p:nvPicPr>
          <p:cNvPr id="3" name="Picture 2"/>
          <p:cNvPicPr>
            <a:picLocks noChangeAspect="1"/>
          </p:cNvPicPr>
          <p:nvPr userDrawn="1"/>
        </p:nvPicPr>
        <p:blipFill rotWithShape="1">
          <a:blip r:embed="rId2" cstate="screen">
            <a:alphaModFix amt="60000"/>
            <a:duotone>
              <a:schemeClr val="bg2">
                <a:shade val="45000"/>
                <a:satMod val="135000"/>
              </a:schemeClr>
              <a:prstClr val="white"/>
            </a:duotone>
            <a:extLst>
              <a:ext uri="{28A0092B-C50C-407E-A947-70E740481C1C}">
                <a14:useLocalDpi xmlns:a14="http://schemas.microsoft.com/office/drawing/2010/main" val="0"/>
              </a:ext>
            </a:extLst>
          </a:blip>
          <a:srcRect t="7783" b="7783"/>
          <a:stretch/>
        </p:blipFill>
        <p:spPr>
          <a:xfrm>
            <a:off x="0" y="0"/>
            <a:ext cx="12183533" cy="6858000"/>
          </a:xfrm>
          <a:prstGeom prst="rect">
            <a:avLst/>
          </a:prstGeom>
        </p:spPr>
      </p:pic>
      <p:sp>
        <p:nvSpPr>
          <p:cNvPr id="4" name="Title 1"/>
          <p:cNvSpPr>
            <a:spLocks noGrp="1"/>
          </p:cNvSpPr>
          <p:nvPr>
            <p:ph type="title" hasCustomPrompt="1"/>
          </p:nvPr>
        </p:nvSpPr>
        <p:spPr>
          <a:xfrm>
            <a:off x="365759" y="362517"/>
            <a:ext cx="10607040" cy="630103"/>
          </a:xfrm>
          <a:prstGeom prst="rect">
            <a:avLst/>
          </a:prstGeom>
        </p:spPr>
        <p:txBody>
          <a:bodyPr lIns="0" rIns="0"/>
          <a:lstStyle>
            <a:lvl1pPr>
              <a:defRPr>
                <a:solidFill>
                  <a:schemeClr val="tx2"/>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27314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418206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0.xml><?xml version="1.0" encoding="utf-8"?>
<p:sldLayout xmlns:a="http://schemas.openxmlformats.org/drawingml/2006/main" xmlns:r="http://schemas.openxmlformats.org/officeDocument/2006/relationships" xmlns:p="http://schemas.openxmlformats.org/presentationml/2006/main" userDrawn="1">
  <p:cSld name="Black bkgd w title">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353696"/>
            <a:ext cx="11470148" cy="641029"/>
          </a:xfrm>
          <a:prstGeom prst="rect">
            <a:avLst/>
          </a:prstGeom>
        </p:spPr>
        <p:txBody>
          <a:bodyPr lIns="0" rIns="0"/>
          <a:lstStyle>
            <a:lvl1pPr>
              <a:defRPr lang="en-US" kern="1200" dirty="0">
                <a:solidFill>
                  <a:schemeClr val="tx2"/>
                </a:solidFill>
                <a:latin typeface="Arial" panose="020B0604020202020204" pitchFamily="34" charset="0"/>
                <a:ea typeface="Arial"/>
                <a:cs typeface="Arial" panose="020B0604020202020204" pitchFamily="34" charset="0"/>
              </a:defRPr>
            </a:lvl1pPr>
          </a:lstStyle>
          <a:p>
            <a:pPr lvl="0"/>
            <a:r>
              <a:rPr lang="en-US" dirty="0"/>
              <a:t>Click to edit title  </a:t>
            </a:r>
          </a:p>
        </p:txBody>
      </p:sp>
    </p:spTree>
    <p:extLst>
      <p:ext uri="{BB962C8B-B14F-4D97-AF65-F5344CB8AC3E}">
        <p14:creationId xmlns:p14="http://schemas.microsoft.com/office/powerpoint/2010/main" val="803016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1.xml><?xml version="1.0" encoding="utf-8"?>
<p:sldLayout xmlns:a="http://schemas.openxmlformats.org/drawingml/2006/main" xmlns:r="http://schemas.openxmlformats.org/officeDocument/2006/relationships" xmlns:p="http://schemas.openxmlformats.org/presentationml/2006/main"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tIns="45714" rIns="0" bIns="45714"/>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361960" y="1703926"/>
            <a:ext cx="106108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4921" indent="-226446">
              <a:lnSpc>
                <a:spcPct val="100000"/>
              </a:lnSpc>
              <a:spcBef>
                <a:spcPts val="400"/>
              </a:spcBef>
              <a:spcAft>
                <a:spcPts val="0"/>
              </a:spcAft>
              <a:buClr>
                <a:srgbClr val="808080"/>
              </a:buClr>
              <a:defRPr>
                <a:latin typeface="+mn-lt"/>
                <a:ea typeface="Arial"/>
              </a:defRPr>
            </a:lvl3pPr>
            <a:lvl4pPr marL="1678223" indent="-306863">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0851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ctrTitle"/>
          </p:nvPr>
        </p:nvSpPr>
        <p:spPr>
          <a:xfrm>
            <a:off x="505884" y="304800"/>
            <a:ext cx="11277600" cy="609600"/>
          </a:xfrm>
          <a:prstGeom prst="rect">
            <a:avLst/>
          </a:prstGeom>
        </p:spPr>
        <p:txBody>
          <a:bodyPr lIns="0" tIns="0" rIns="0" bIns="0" anchor="t" anchorCtr="0"/>
          <a:lstStyle>
            <a:lvl1pPr algn="l">
              <a:lnSpc>
                <a:spcPct val="90000"/>
              </a:lnSpc>
              <a:defRPr sz="4267">
                <a:solidFill>
                  <a:schemeClr val="tx2"/>
                </a:solidFill>
                <a:latin typeface="Architects Daughter" pitchFamily="2" charset="0"/>
              </a:defRPr>
            </a:lvl1pPr>
          </a:lstStyle>
          <a:p>
            <a:r>
              <a:rPr lang="en-US" dirty="0"/>
              <a:t>Click to edit Master title style</a:t>
            </a:r>
          </a:p>
        </p:txBody>
      </p:sp>
      <p:sp>
        <p:nvSpPr>
          <p:cNvPr id="5" name="Content Placeholder 4"/>
          <p:cNvSpPr>
            <a:spLocks noGrp="1"/>
          </p:cNvSpPr>
          <p:nvPr>
            <p:ph sz="quarter" idx="10"/>
          </p:nvPr>
        </p:nvSpPr>
        <p:spPr>
          <a:xfrm>
            <a:off x="505884" y="1320800"/>
            <a:ext cx="11277600" cy="4572000"/>
          </a:xfrm>
          <a:prstGeom prst="rect">
            <a:avLst/>
          </a:prstGeom>
        </p:spPr>
        <p:txBody>
          <a:bodyPr vert="horz" lIns="0" tIns="0" rIns="0" bIns="0"/>
          <a:lstStyle>
            <a:lvl1pPr marL="304752" indent="-304752">
              <a:spcBef>
                <a:spcPts val="1600"/>
              </a:spcBef>
              <a:buClr>
                <a:schemeClr val="tx2"/>
              </a:buClr>
              <a:defRPr sz="3200">
                <a:solidFill>
                  <a:schemeClr val="bg2"/>
                </a:solidFill>
              </a:defRPr>
            </a:lvl1pPr>
            <a:lvl2pPr>
              <a:spcBef>
                <a:spcPts val="400"/>
              </a:spcBef>
              <a:buClr>
                <a:schemeClr val="tx2"/>
              </a:buClr>
              <a:defRPr sz="2667">
                <a:solidFill>
                  <a:schemeClr val="bg2"/>
                </a:solidFill>
              </a:defRPr>
            </a:lvl2pPr>
            <a:lvl3pPr marL="1445468" indent="-226452">
              <a:spcBef>
                <a:spcPts val="400"/>
              </a:spcBef>
              <a:buClr>
                <a:schemeClr val="tx2"/>
              </a:buClr>
              <a:defRPr sz="2133">
                <a:solidFill>
                  <a:schemeClr val="bg2"/>
                </a:solidFill>
              </a:defRPr>
            </a:lvl3pPr>
            <a:lvl4pPr marL="1906831" indent="-224334">
              <a:spcBef>
                <a:spcPts val="400"/>
              </a:spcBef>
              <a:buClr>
                <a:schemeClr val="tx2"/>
              </a:buClr>
              <a:defRPr sz="1600">
                <a:solidFill>
                  <a:schemeClr val="bg2"/>
                </a:solidFill>
              </a:defRPr>
            </a:lvl4pPr>
            <a:lvl5pPr marL="2359732" indent="-226452">
              <a:spcBef>
                <a:spcPts val="400"/>
              </a:spcBef>
              <a:buClr>
                <a:schemeClr val="tx2"/>
              </a:buClr>
              <a:buFont typeface="Arial"/>
              <a:buChar cha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8350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3.xml><?xml version="1.0" encoding="utf-8"?>
<p:sldLayout xmlns:a="http://schemas.openxmlformats.org/drawingml/2006/main" xmlns:r="http://schemas.openxmlformats.org/officeDocument/2006/relationships" xmlns:p="http://schemas.openxmlformats.org/presentationml/2006/main" showMasterSp="0" preserve="1">
  <p:cSld name="Cover">
    <p:spTree>
      <p:nvGrpSpPr>
        <p:cNvPr id="1" name=""/>
        <p:cNvGrpSpPr/>
        <p:nvPr/>
      </p:nvGrpSpPr>
      <p:grpSpPr>
        <a:xfrm>
          <a:off x="0" y="0"/>
          <a:ext cx="0" cy="0"/>
          <a:chOff x="0" y="0"/>
          <a:chExt cx="0" cy="0"/>
        </a:xfrm>
      </p:grpSpPr>
      <p:pic>
        <p:nvPicPr>
          <p:cNvPr id="2" name="Picture 1" descr="Dell EMC Forum main graphic ppt siz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descr="Forum mockup sized for ppt.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61364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3" name="Picture 2" descr="Dell EMC Forum main graphic ppt size no headlin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Placeholder 21"/>
          <p:cNvSpPr>
            <a:spLocks noGrp="1"/>
          </p:cNvSpPr>
          <p:nvPr>
            <p:ph type="ctrTitle" hasCustomPrompt="1"/>
          </p:nvPr>
        </p:nvSpPr>
        <p:spPr>
          <a:xfrm>
            <a:off x="365761" y="386302"/>
            <a:ext cx="6934388" cy="2215991"/>
          </a:xfrm>
          <a:prstGeom prst="rect">
            <a:avLst/>
          </a:prstGeom>
        </p:spPr>
        <p:txBody>
          <a:bodyPr wrap="square" lIns="0" rIns="0" anchor="b" anchorCtr="0">
            <a:normAutofit/>
          </a:bodyPr>
          <a:lstStyle>
            <a:lvl1pPr>
              <a:defRPr lang="en-US" sz="72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a:t>Click to edit</a:t>
            </a:r>
            <a:br>
              <a:rPr lang="en-US" dirty="0"/>
            </a:br>
            <a:r>
              <a:rPr lang="en-US" dirty="0"/>
              <a:t>title slide</a:t>
            </a:r>
          </a:p>
        </p:txBody>
      </p:sp>
      <p:sp>
        <p:nvSpPr>
          <p:cNvPr id="8" name="Text Placeholder 12"/>
          <p:cNvSpPr>
            <a:spLocks noGrp="1"/>
          </p:cNvSpPr>
          <p:nvPr>
            <p:ph type="subTitle" idx="1" hasCustomPrompt="1"/>
          </p:nvPr>
        </p:nvSpPr>
        <p:spPr>
          <a:xfrm>
            <a:off x="365761" y="28504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spTree>
    <p:extLst>
      <p:ext uri="{BB962C8B-B14F-4D97-AF65-F5344CB8AC3E}">
        <p14:creationId xmlns:p14="http://schemas.microsoft.com/office/powerpoint/2010/main" val="2124302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95.xml><?xml version="1.0" encoding="utf-8"?>
<p:sldLayout xmlns:a="http://schemas.openxmlformats.org/drawingml/2006/main" xmlns:r="http://schemas.openxmlformats.org/officeDocument/2006/relationships" xmlns:p="http://schemas.openxmlformats.org/presentationml/2006/main" showMasterSp="0" preserve="1">
  <p:cSld name="Divider_Image 1">
    <p:spTree>
      <p:nvGrpSpPr>
        <p:cNvPr id="1" name=""/>
        <p:cNvGrpSpPr/>
        <p:nvPr/>
      </p:nvGrpSpPr>
      <p:grpSpPr>
        <a:xfrm>
          <a:off x="0" y="0"/>
          <a:ext cx="0" cy="0"/>
          <a:chOff x="0" y="0"/>
          <a:chExt cx="0" cy="0"/>
        </a:xfrm>
      </p:grpSpPr>
      <p:pic>
        <p:nvPicPr>
          <p:cNvPr id="2" name="Picture 1" descr="Dell EMC Forum main graphic ppt size no headlin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p:cNvSpPr>
            <a:spLocks noGrp="1"/>
          </p:cNvSpPr>
          <p:nvPr>
            <p:ph type="title" hasCustomPrompt="1"/>
          </p:nvPr>
        </p:nvSpPr>
        <p:spPr>
          <a:xfrm>
            <a:off x="365761" y="529183"/>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cs typeface="Arial" panose="020B0604020202020204" pitchFamily="34" charset="0"/>
              </a:defRPr>
            </a:lvl1pPr>
          </a:lstStyle>
          <a:p>
            <a:r>
              <a:rPr lang="en-US" dirty="0"/>
              <a:t>Click to edit divider slide title  </a:t>
            </a:r>
          </a:p>
        </p:txBody>
      </p:sp>
      <p:pic>
        <p:nvPicPr>
          <p:cNvPr id="4" name="Picture 3" descr="Forum cover no text.jpg"/>
          <p:cNvPicPr>
            <a:picLocks noChangeAspect="1"/>
          </p:cNvPicPr>
          <p:nvPr userDrawn="1"/>
        </p:nvPicPr>
        <p:blipFill rotWithShape="1">
          <a:blip r:embed="rId3" cstate="print">
            <a:extLst>
              <a:ext uri="{28A0092B-C50C-407E-A947-70E740481C1C}">
                <a14:useLocalDpi xmlns:a14="http://schemas.microsoft.com/office/drawing/2010/main" val="0"/>
              </a:ext>
            </a:extLst>
          </a:blip>
          <a:srcRect t="6880" b="8193"/>
          <a:stretch/>
        </p:blipFill>
        <p:spPr>
          <a:xfrm>
            <a:off x="0" y="0"/>
            <a:ext cx="12192000" cy="6858000"/>
          </a:xfrm>
          <a:prstGeom prst="rect">
            <a:avLst/>
          </a:prstGeom>
        </p:spPr>
      </p:pic>
      <p:pic>
        <p:nvPicPr>
          <p:cNvPr id="5"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291208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7" y="352839"/>
            <a:ext cx="10607040" cy="853440"/>
          </a:xfrm>
          <a:prstGeom prst="rect">
            <a:avLst/>
          </a:prstGeom>
        </p:spPr>
        <p:txBody>
          <a:bodyPr lIns="0" rIns="0"/>
          <a:lstStyle>
            <a:lvl1pPr>
              <a:defRPr baseline="0">
                <a:solidFill>
                  <a:schemeClr val="tx2"/>
                </a:solidFill>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365759" y="1706880"/>
            <a:ext cx="10607039" cy="4267200"/>
          </a:xfrm>
          <a:prstGeom prst="rect">
            <a:avLst/>
          </a:prstGeom>
        </p:spPr>
        <p:txBody>
          <a:bodyPr wrap="square" lIns="0" tIns="0" rIns="0" bIns="0">
            <a:normAutofit/>
          </a:bodyPr>
          <a:lstStyle>
            <a:lvl1pPr marL="0" indent="0">
              <a:lnSpc>
                <a:spcPct val="100000"/>
              </a:lnSpc>
              <a:spcBef>
                <a:spcPts val="1600"/>
              </a:spcBef>
              <a:spcAft>
                <a:spcPts val="0"/>
              </a:spcAft>
              <a:buClr>
                <a:srgbClr val="AAAAAA"/>
              </a:buClr>
              <a:buFont typeface="Arial" pitchFamily="34" charset="0"/>
              <a:buNone/>
              <a:defRPr sz="1867">
                <a:solidFill>
                  <a:schemeClr val="tx2"/>
                </a:solidFill>
                <a:latin typeface="Arial" panose="020B0604020202020204" pitchFamily="34" charset="0"/>
                <a:cs typeface="Arial" panose="020B0604020202020204" pitchFamily="34" charset="0"/>
              </a:defRPr>
            </a:lvl1pPr>
            <a:lvl2pPr marL="764098" indent="-309026">
              <a:lnSpc>
                <a:spcPct val="100000"/>
              </a:lnSpc>
              <a:spcBef>
                <a:spcPts val="400"/>
              </a:spcBef>
              <a:spcAft>
                <a:spcPts val="0"/>
              </a:spcAft>
              <a:buClr>
                <a:srgbClr val="AAAAAA"/>
              </a:buClr>
              <a:buFont typeface="Museo Sans For Dell" pitchFamily="2" charset="0"/>
              <a:buChar char="–"/>
              <a:defRPr sz="1600">
                <a:solidFill>
                  <a:schemeClr val="bg2"/>
                </a:solidFill>
                <a:latin typeface="Museo Sans For Dell" pitchFamily="2" charset="0"/>
              </a:defRPr>
            </a:lvl2pPr>
            <a:lvl3pPr>
              <a:lnSpc>
                <a:spcPct val="100000"/>
              </a:lnSpc>
              <a:spcBef>
                <a:spcPts val="400"/>
              </a:spcBef>
              <a:spcAft>
                <a:spcPts val="0"/>
              </a:spcAft>
              <a:buClr>
                <a:srgbClr val="AAAAAA"/>
              </a:buClr>
              <a:defRPr sz="1333">
                <a:solidFill>
                  <a:schemeClr val="bg2"/>
                </a:solidFill>
                <a:latin typeface="Museo Sans For Dell" pitchFamily="2" charset="0"/>
              </a:defRPr>
            </a:lvl3pPr>
            <a:lvl4pPr>
              <a:spcBef>
                <a:spcPts val="400"/>
              </a:spcBef>
              <a:spcAft>
                <a:spcPts val="0"/>
              </a:spcAft>
              <a:buClr>
                <a:srgbClr val="AAAAAA"/>
              </a:buClr>
              <a:defRPr sz="1333" baseline="0">
                <a:solidFill>
                  <a:schemeClr val="bg2"/>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p:txBody>
      </p:sp>
    </p:spTree>
    <p:extLst>
      <p:ext uri="{BB962C8B-B14F-4D97-AF65-F5344CB8AC3E}">
        <p14:creationId xmlns:p14="http://schemas.microsoft.com/office/powerpoint/2010/main" val="124657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53696"/>
            <a:ext cx="10607040" cy="853440"/>
          </a:xfrm>
          <a:prstGeom prst="rect">
            <a:avLst/>
          </a:prstGeom>
        </p:spPr>
        <p:txBody>
          <a:bodyPr lIns="0" rIns="0"/>
          <a:lstStyle>
            <a:lvl1pPr>
              <a:defRPr baseline="0">
                <a:solidFill>
                  <a:schemeClr val="tx2"/>
                </a:solidFill>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365759" y="1706880"/>
            <a:ext cx="10607039" cy="4267200"/>
          </a:xfrm>
          <a:prstGeom prst="rect">
            <a:avLst/>
          </a:prstGeom>
        </p:spPr>
        <p:txBody>
          <a:bodyPr wrap="square" lIns="0" tIns="0" rIns="0" bIns="0">
            <a:normAutofit/>
          </a:bodyPr>
          <a:lstStyle>
            <a:lvl1pPr>
              <a:lnSpc>
                <a:spcPct val="100000"/>
              </a:lnSpc>
              <a:spcBef>
                <a:spcPts val="1600"/>
              </a:spcBef>
              <a:spcAft>
                <a:spcPts val="0"/>
              </a:spcAft>
              <a:buClr>
                <a:srgbClr val="AAAAAA"/>
              </a:buClr>
              <a:buFont typeface="Arial" pitchFamily="34" charset="0"/>
              <a:buChar char="•"/>
              <a:defRPr sz="1867">
                <a:solidFill>
                  <a:schemeClr val="tx2"/>
                </a:solidFill>
                <a:latin typeface="Arial" panose="020B0604020202020204" pitchFamily="34" charset="0"/>
                <a:cs typeface="Arial" panose="020B0604020202020204" pitchFamily="34" charset="0"/>
              </a:defRPr>
            </a:lvl1pPr>
            <a:lvl2pPr marL="764098" indent="-309026">
              <a:lnSpc>
                <a:spcPct val="100000"/>
              </a:lnSpc>
              <a:spcBef>
                <a:spcPts val="400"/>
              </a:spcBef>
              <a:spcAft>
                <a:spcPts val="0"/>
              </a:spcAft>
              <a:buClr>
                <a:srgbClr val="AAAAAA"/>
              </a:buClr>
              <a:buFont typeface="Museo Sans For Dell" pitchFamily="2" charset="0"/>
              <a:buChar char="–"/>
              <a:defRPr sz="1600">
                <a:solidFill>
                  <a:schemeClr val="tx2"/>
                </a:solidFill>
                <a:latin typeface="Arial" panose="020B0604020202020204" pitchFamily="34" charset="0"/>
                <a:cs typeface="Arial" panose="020B0604020202020204" pitchFamily="34" charset="0"/>
              </a:defRPr>
            </a:lvl2pPr>
            <a:lvl3pPr>
              <a:lnSpc>
                <a:spcPct val="100000"/>
              </a:lnSpc>
              <a:spcBef>
                <a:spcPts val="400"/>
              </a:spcBef>
              <a:spcAft>
                <a:spcPts val="0"/>
              </a:spcAft>
              <a:buClr>
                <a:srgbClr val="AAAAAA"/>
              </a:buClr>
              <a:defRPr sz="1333">
                <a:solidFill>
                  <a:schemeClr val="tx2"/>
                </a:solidFill>
                <a:latin typeface="Arial" panose="020B0604020202020204" pitchFamily="34" charset="0"/>
                <a:cs typeface="Arial" panose="020B0604020202020204" pitchFamily="34" charset="0"/>
              </a:defRPr>
            </a:lvl3pPr>
            <a:lvl4pPr>
              <a:spcBef>
                <a:spcPts val="400"/>
              </a:spcBef>
              <a:spcAft>
                <a:spcPts val="0"/>
              </a:spcAft>
              <a:buClr>
                <a:srgbClr val="AAAAAA"/>
              </a:buClr>
              <a:defRPr sz="1333" baseline="0">
                <a:solidFill>
                  <a:schemeClr val="bg2"/>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8252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53695"/>
            <a:ext cx="10607040" cy="853440"/>
          </a:xfrm>
          <a:prstGeom prst="rect">
            <a:avLst/>
          </a:prstGeom>
        </p:spPr>
        <p:txBody>
          <a:bodyPr lIns="0" rIns="0">
            <a:normAutofit/>
          </a:bodyPr>
          <a:lstStyle>
            <a:lvl1pPr>
              <a:defRPr baseline="0">
                <a:solidFill>
                  <a:schemeClr val="tx2"/>
                </a:solidFill>
                <a:latin typeface="Arial" panose="020B0604020202020204" pitchFamily="34" charset="0"/>
                <a:cs typeface="Arial" panose="020B0604020202020204" pitchFamily="34" charset="0"/>
              </a:defRPr>
            </a:lvl1pPr>
          </a:lstStyle>
          <a:p>
            <a:r>
              <a:rPr lang="en-US" dirty="0"/>
              <a:t>Click to edit content page title </a:t>
            </a:r>
          </a:p>
        </p:txBody>
      </p:sp>
      <p:sp>
        <p:nvSpPr>
          <p:cNvPr id="6" name="Content Placeholder 2"/>
          <p:cNvSpPr>
            <a:spLocks noGrp="1"/>
          </p:cNvSpPr>
          <p:nvPr>
            <p:ph sz="half" idx="1" hasCustomPrompt="1"/>
          </p:nvPr>
        </p:nvSpPr>
        <p:spPr>
          <a:xfrm>
            <a:off x="365760" y="2072640"/>
            <a:ext cx="10607040" cy="4023360"/>
          </a:xfrm>
          <a:prstGeom prst="rect">
            <a:avLst/>
          </a:prstGeom>
        </p:spPr>
        <p:txBody>
          <a:bodyPr wrap="square" lIns="0" tIns="0" rIns="0" bIns="0">
            <a:normAutofit/>
          </a:bodyPr>
          <a:lstStyle>
            <a:lvl1pPr>
              <a:lnSpc>
                <a:spcPct val="100000"/>
              </a:lnSpc>
              <a:spcBef>
                <a:spcPts val="1600"/>
              </a:spcBef>
              <a:spcAft>
                <a:spcPts val="0"/>
              </a:spcAft>
              <a:buClr>
                <a:srgbClr val="AAAAAA"/>
              </a:buClr>
              <a:buFont typeface="Arial" pitchFamily="34" charset="0"/>
              <a:buChar char="•"/>
              <a:defRPr sz="1867">
                <a:solidFill>
                  <a:schemeClr val="tx2"/>
                </a:solidFill>
                <a:latin typeface="Arial" panose="020B0604020202020204" pitchFamily="34" charset="0"/>
                <a:cs typeface="Arial" panose="020B0604020202020204" pitchFamily="34" charset="0"/>
              </a:defRPr>
            </a:lvl1pPr>
            <a:lvl2pPr marL="764098" indent="-309026">
              <a:lnSpc>
                <a:spcPct val="100000"/>
              </a:lnSpc>
              <a:spcBef>
                <a:spcPts val="400"/>
              </a:spcBef>
              <a:spcAft>
                <a:spcPts val="0"/>
              </a:spcAft>
              <a:buClr>
                <a:srgbClr val="AAAAAA"/>
              </a:buClr>
              <a:buFont typeface="Museo Sans For Dell" pitchFamily="2" charset="0"/>
              <a:buChar char="–"/>
              <a:defRPr sz="1600">
                <a:solidFill>
                  <a:schemeClr val="tx2"/>
                </a:solidFill>
                <a:latin typeface="Arial" panose="020B0604020202020204" pitchFamily="34" charset="0"/>
                <a:cs typeface="Arial" panose="020B0604020202020204" pitchFamily="34" charset="0"/>
              </a:defRPr>
            </a:lvl2pPr>
            <a:lvl3pPr>
              <a:lnSpc>
                <a:spcPct val="100000"/>
              </a:lnSpc>
              <a:spcBef>
                <a:spcPts val="400"/>
              </a:spcBef>
              <a:spcAft>
                <a:spcPts val="0"/>
              </a:spcAft>
              <a:buClr>
                <a:srgbClr val="AAAAAA"/>
              </a:buClr>
              <a:defRPr sz="1333">
                <a:solidFill>
                  <a:schemeClr val="tx2"/>
                </a:solidFill>
                <a:latin typeface="Arial" panose="020B0604020202020204" pitchFamily="34" charset="0"/>
                <a:cs typeface="Arial" panose="020B0604020202020204" pitchFamily="34" charset="0"/>
              </a:defRPr>
            </a:lvl3pPr>
            <a:lvl4pPr>
              <a:spcBef>
                <a:spcPts val="400"/>
              </a:spcBef>
              <a:spcAft>
                <a:spcPts val="0"/>
              </a:spcAft>
              <a:buClr>
                <a:srgbClr val="AAAAAA"/>
              </a:buClr>
              <a:defRPr sz="1333" baseline="0">
                <a:solidFill>
                  <a:schemeClr val="bg2"/>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80990" indent="-380990">
              <a:buFont typeface="Arial"/>
              <a:buNone/>
              <a:defRPr lang="en-US" b="1" dirty="0" smtClean="0">
                <a:solidFill>
                  <a:schemeClr val="tx2"/>
                </a:solidFill>
                <a:latin typeface="Arial" panose="020B0604020202020204" pitchFamily="34" charset="0"/>
                <a:cs typeface="Arial" panose="020B0604020202020204" pitchFamily="34" charset="0"/>
              </a:defRPr>
            </a:lvl1pPr>
          </a:lstStyle>
          <a:p>
            <a:pPr marL="0" lvl="0" indent="0"/>
            <a:r>
              <a:rPr lang="en-US" dirty="0"/>
              <a:t>Click to edit master subtitle style</a:t>
            </a:r>
          </a:p>
        </p:txBody>
      </p:sp>
    </p:spTree>
    <p:extLst>
      <p:ext uri="{BB962C8B-B14F-4D97-AF65-F5344CB8AC3E}">
        <p14:creationId xmlns:p14="http://schemas.microsoft.com/office/powerpoint/2010/main" val="2438393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53696"/>
            <a:ext cx="10607040" cy="853440"/>
          </a:xfrm>
          <a:prstGeom prst="rect">
            <a:avLst/>
          </a:prstGeom>
        </p:spPr>
        <p:txBody>
          <a:bodyPr lIns="0" rIns="0"/>
          <a:lstStyle>
            <a:lvl1pPr>
              <a:defRPr>
                <a:solidFill>
                  <a:schemeClr val="tx2"/>
                </a:solidFill>
                <a:latin typeface="Arial" panose="020B0604020202020204" pitchFamily="34" charset="0"/>
                <a:cs typeface="Arial" panose="020B0604020202020204" pitchFamily="34" charset="0"/>
              </a:defRPr>
            </a:lvl1pPr>
          </a:lstStyle>
          <a:p>
            <a:r>
              <a:rPr lang="en-US" dirty="0"/>
              <a:t>Click to edit content page title </a:t>
            </a:r>
          </a:p>
        </p:txBody>
      </p:sp>
      <p:sp>
        <p:nvSpPr>
          <p:cNvPr id="6" name="Content Placeholder 2"/>
          <p:cNvSpPr>
            <a:spLocks noGrp="1"/>
          </p:cNvSpPr>
          <p:nvPr>
            <p:ph sz="half" idx="13" hasCustomPrompt="1"/>
          </p:nvPr>
        </p:nvSpPr>
        <p:spPr>
          <a:xfrm>
            <a:off x="365760" y="1706880"/>
            <a:ext cx="5120640" cy="4267200"/>
          </a:xfrm>
          <a:prstGeom prst="rect">
            <a:avLst/>
          </a:prstGeom>
        </p:spPr>
        <p:txBody>
          <a:bodyPr wrap="square" lIns="0" tIns="0" rIns="0" bIns="0">
            <a:normAutofit/>
          </a:bodyPr>
          <a:lstStyle>
            <a:lvl1pPr>
              <a:lnSpc>
                <a:spcPct val="100000"/>
              </a:lnSpc>
              <a:spcBef>
                <a:spcPts val="1600"/>
              </a:spcBef>
              <a:spcAft>
                <a:spcPts val="0"/>
              </a:spcAft>
              <a:buClr>
                <a:srgbClr val="AAAAAA"/>
              </a:buClr>
              <a:defRPr sz="1867" b="0">
                <a:solidFill>
                  <a:schemeClr val="tx2"/>
                </a:solidFill>
                <a:latin typeface="Arial" panose="020B0604020202020204" pitchFamily="34" charset="0"/>
                <a:cs typeface="Arial" panose="020B0604020202020204" pitchFamily="34" charset="0"/>
              </a:defRPr>
            </a:lvl1pPr>
            <a:lvl2pPr marL="766214" indent="-309026">
              <a:lnSpc>
                <a:spcPct val="100000"/>
              </a:lnSpc>
              <a:spcBef>
                <a:spcPts val="400"/>
              </a:spcBef>
              <a:spcAft>
                <a:spcPts val="0"/>
              </a:spcAft>
              <a:buClr>
                <a:srgbClr val="AAAAAA"/>
              </a:buClr>
              <a:defRPr sz="1600" b="0">
                <a:solidFill>
                  <a:schemeClr val="tx2"/>
                </a:solidFill>
                <a:latin typeface="Arial" panose="020B0604020202020204" pitchFamily="34" charset="0"/>
                <a:cs typeface="Arial" panose="020B0604020202020204" pitchFamily="34" charset="0"/>
              </a:defRPr>
            </a:lvl2pPr>
            <a:lvl3pPr>
              <a:lnSpc>
                <a:spcPct val="100000"/>
              </a:lnSpc>
              <a:spcBef>
                <a:spcPts val="400"/>
              </a:spcBef>
              <a:spcAft>
                <a:spcPts val="0"/>
              </a:spcAft>
              <a:buClr>
                <a:srgbClr val="AAAAAA"/>
              </a:buClr>
              <a:defRPr sz="1333" b="0">
                <a:solidFill>
                  <a:schemeClr val="tx2"/>
                </a:solidFill>
                <a:latin typeface="Arial" panose="020B0604020202020204" pitchFamily="34" charset="0"/>
                <a:cs typeface="Arial" panose="020B0604020202020204" pitchFamily="34"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p:txBody>
      </p:sp>
      <p:sp>
        <p:nvSpPr>
          <p:cNvPr id="7" name="Content Placeholder 2"/>
          <p:cNvSpPr>
            <a:spLocks noGrp="1"/>
          </p:cNvSpPr>
          <p:nvPr>
            <p:ph sz="half" idx="14" hasCustomPrompt="1"/>
          </p:nvPr>
        </p:nvSpPr>
        <p:spPr>
          <a:xfrm>
            <a:off x="5852160" y="1706880"/>
            <a:ext cx="5120640" cy="4267200"/>
          </a:xfrm>
          <a:prstGeom prst="rect">
            <a:avLst/>
          </a:prstGeom>
        </p:spPr>
        <p:txBody>
          <a:bodyPr wrap="square" lIns="0" tIns="0" rIns="0" bIns="0">
            <a:normAutofit/>
          </a:bodyPr>
          <a:lstStyle>
            <a:lvl1pPr>
              <a:lnSpc>
                <a:spcPct val="100000"/>
              </a:lnSpc>
              <a:spcBef>
                <a:spcPts val="1600"/>
              </a:spcBef>
              <a:spcAft>
                <a:spcPts val="0"/>
              </a:spcAft>
              <a:buClr>
                <a:srgbClr val="AAAAAA"/>
              </a:buClr>
              <a:defRPr sz="1867" b="0">
                <a:solidFill>
                  <a:schemeClr val="tx2"/>
                </a:solidFill>
                <a:latin typeface="Arial" panose="020B0604020202020204" pitchFamily="34" charset="0"/>
                <a:cs typeface="Arial" panose="020B0604020202020204" pitchFamily="34" charset="0"/>
              </a:defRPr>
            </a:lvl1pPr>
            <a:lvl2pPr marL="766214" indent="-309026">
              <a:lnSpc>
                <a:spcPct val="100000"/>
              </a:lnSpc>
              <a:spcBef>
                <a:spcPts val="400"/>
              </a:spcBef>
              <a:spcAft>
                <a:spcPts val="0"/>
              </a:spcAft>
              <a:buClr>
                <a:srgbClr val="AAAAAA"/>
              </a:buClr>
              <a:defRPr sz="1600" b="0">
                <a:solidFill>
                  <a:schemeClr val="tx2"/>
                </a:solidFill>
                <a:latin typeface="Arial" panose="020B0604020202020204" pitchFamily="34" charset="0"/>
                <a:cs typeface="Arial" panose="020B0604020202020204" pitchFamily="34" charset="0"/>
              </a:defRPr>
            </a:lvl2pPr>
            <a:lvl3pPr>
              <a:lnSpc>
                <a:spcPct val="100000"/>
              </a:lnSpc>
              <a:spcBef>
                <a:spcPts val="400"/>
              </a:spcBef>
              <a:spcAft>
                <a:spcPts val="0"/>
              </a:spcAft>
              <a:buClr>
                <a:srgbClr val="AAAAAA"/>
              </a:buClr>
              <a:defRPr sz="1333" b="0">
                <a:solidFill>
                  <a:schemeClr val="tx2"/>
                </a:solidFill>
                <a:latin typeface="Arial" panose="020B0604020202020204" pitchFamily="34" charset="0"/>
                <a:cs typeface="Arial" panose="020B0604020202020204" pitchFamily="34"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93596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_Black">
    <p:bg>
      <p:bgPr>
        <a:solidFill>
          <a:schemeClr val="bg2"/>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85722"/>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4239311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634883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9042" y="356940"/>
            <a:ext cx="5713705" cy="853440"/>
          </a:xfrm>
          <a:prstGeom prst="rect">
            <a:avLst/>
          </a:prstGeom>
        </p:spPr>
        <p:txBody>
          <a:bodyPr lIns="0" rIns="0"/>
          <a:lstStyle>
            <a:lvl1pPr>
              <a:defRPr>
                <a:solidFill>
                  <a:schemeClr val="tx2"/>
                </a:solidFill>
                <a:latin typeface="Arial" panose="020B0604020202020204" pitchFamily="34" charset="0"/>
                <a:cs typeface="Arial" panose="020B0604020202020204" pitchFamily="34" charset="0"/>
              </a:defRPr>
            </a:lvl1pPr>
          </a:lstStyle>
          <a:p>
            <a:r>
              <a:rPr lang="en-US" dirty="0"/>
              <a:t>Click to edit content page title</a:t>
            </a:r>
          </a:p>
        </p:txBody>
      </p:sp>
      <p:sp>
        <p:nvSpPr>
          <p:cNvPr id="8" name="Content Placeholder 2"/>
          <p:cNvSpPr>
            <a:spLocks noGrp="1"/>
          </p:cNvSpPr>
          <p:nvPr>
            <p:ph sz="half" idx="13" hasCustomPrompt="1"/>
          </p:nvPr>
        </p:nvSpPr>
        <p:spPr>
          <a:xfrm>
            <a:off x="365760" y="1706880"/>
            <a:ext cx="5711813" cy="4267200"/>
          </a:xfrm>
          <a:prstGeom prst="rect">
            <a:avLst/>
          </a:prstGeom>
        </p:spPr>
        <p:txBody>
          <a:bodyPr wrap="square" lIns="0" tIns="0" rIns="0" bIns="0">
            <a:normAutofit/>
          </a:bodyPr>
          <a:lstStyle>
            <a:lvl1pPr>
              <a:lnSpc>
                <a:spcPct val="100000"/>
              </a:lnSpc>
              <a:spcBef>
                <a:spcPts val="1600"/>
              </a:spcBef>
              <a:spcAft>
                <a:spcPts val="0"/>
              </a:spcAft>
              <a:buClr>
                <a:srgbClr val="AAAAAA"/>
              </a:buClr>
              <a:defRPr sz="1867" b="0">
                <a:solidFill>
                  <a:schemeClr val="tx2"/>
                </a:solidFill>
                <a:latin typeface="Arial" panose="020B0604020202020204" pitchFamily="34" charset="0"/>
                <a:cs typeface="Arial" panose="020B0604020202020204" pitchFamily="34" charset="0"/>
              </a:defRPr>
            </a:lvl1pPr>
            <a:lvl2pPr marL="766214" indent="-309026">
              <a:lnSpc>
                <a:spcPct val="100000"/>
              </a:lnSpc>
              <a:spcBef>
                <a:spcPts val="400"/>
              </a:spcBef>
              <a:spcAft>
                <a:spcPts val="0"/>
              </a:spcAft>
              <a:buClr>
                <a:srgbClr val="AAAAAA"/>
              </a:buClr>
              <a:defRPr sz="1600" b="0">
                <a:solidFill>
                  <a:schemeClr val="tx2"/>
                </a:solidFill>
                <a:latin typeface="Arial" panose="020B0604020202020204" pitchFamily="34" charset="0"/>
                <a:cs typeface="Arial" panose="020B0604020202020204" pitchFamily="34" charset="0"/>
              </a:defRPr>
            </a:lvl2pPr>
            <a:lvl3pPr>
              <a:lnSpc>
                <a:spcPct val="100000"/>
              </a:lnSpc>
              <a:spcBef>
                <a:spcPts val="400"/>
              </a:spcBef>
              <a:spcAft>
                <a:spcPts val="0"/>
              </a:spcAft>
              <a:buClr>
                <a:srgbClr val="AAAAAA"/>
              </a:buClr>
              <a:defRPr sz="1333" b="0">
                <a:solidFill>
                  <a:schemeClr val="tx2"/>
                </a:solidFill>
                <a:latin typeface="Arial" panose="020B0604020202020204" pitchFamily="34" charset="0"/>
                <a:cs typeface="Arial" panose="020B0604020202020204" pitchFamily="34" charset="0"/>
              </a:defRPr>
            </a:lvl3pPr>
            <a:lvl4pPr>
              <a:defRPr sz="1333"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3331783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56941"/>
            <a:ext cx="6487072" cy="648443"/>
          </a:xfrm>
          <a:prstGeom prst="rect">
            <a:avLst/>
          </a:prstGeom>
        </p:spPr>
        <p:txBody>
          <a:bodyPr lIns="0" rIns="0"/>
          <a:lstStyle>
            <a:lvl1pPr>
              <a:defRPr baseline="0">
                <a:solidFill>
                  <a:schemeClr val="tx2"/>
                </a:solidFill>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365760" y="1706880"/>
            <a:ext cx="5730240" cy="4267200"/>
          </a:xfrm>
          <a:prstGeom prst="rect">
            <a:avLst/>
          </a:prstGeom>
        </p:spPr>
        <p:txBody>
          <a:bodyPr wrap="square" lIns="0" tIns="0" rIns="0" bIns="0">
            <a:normAutofit/>
          </a:bodyPr>
          <a:lstStyle>
            <a:lvl1pPr>
              <a:lnSpc>
                <a:spcPct val="100000"/>
              </a:lnSpc>
              <a:spcBef>
                <a:spcPts val="1600"/>
              </a:spcBef>
              <a:spcAft>
                <a:spcPts val="0"/>
              </a:spcAft>
              <a:buClr>
                <a:srgbClr val="AAAAAA"/>
              </a:buClr>
              <a:buFont typeface="Arial" pitchFamily="34" charset="0"/>
              <a:buChar char="•"/>
              <a:defRPr sz="1867">
                <a:solidFill>
                  <a:schemeClr val="tx2"/>
                </a:solidFill>
                <a:latin typeface="Arial" panose="020B0604020202020204" pitchFamily="34" charset="0"/>
                <a:cs typeface="Arial" panose="020B0604020202020204" pitchFamily="34" charset="0"/>
              </a:defRPr>
            </a:lvl1pPr>
            <a:lvl2pPr marL="764098" indent="-309026">
              <a:lnSpc>
                <a:spcPct val="100000"/>
              </a:lnSpc>
              <a:spcBef>
                <a:spcPts val="400"/>
              </a:spcBef>
              <a:spcAft>
                <a:spcPts val="0"/>
              </a:spcAft>
              <a:buClr>
                <a:srgbClr val="AAAAAA"/>
              </a:buClr>
              <a:buFont typeface="Museo Sans For Dell" pitchFamily="2" charset="0"/>
              <a:buChar char="–"/>
              <a:defRPr sz="1600">
                <a:solidFill>
                  <a:schemeClr val="tx2"/>
                </a:solidFill>
                <a:latin typeface="Arial" panose="020B0604020202020204" pitchFamily="34" charset="0"/>
                <a:cs typeface="Arial" panose="020B0604020202020204" pitchFamily="34" charset="0"/>
              </a:defRPr>
            </a:lvl2pPr>
            <a:lvl3pPr>
              <a:lnSpc>
                <a:spcPct val="100000"/>
              </a:lnSpc>
              <a:spcBef>
                <a:spcPts val="400"/>
              </a:spcBef>
              <a:spcAft>
                <a:spcPts val="0"/>
              </a:spcAft>
              <a:buClr>
                <a:srgbClr val="AAAAAA"/>
              </a:buClr>
              <a:defRPr sz="1333">
                <a:solidFill>
                  <a:schemeClr val="tx2"/>
                </a:solidFill>
                <a:latin typeface="Arial" panose="020B0604020202020204" pitchFamily="34" charset="0"/>
                <a:cs typeface="Arial" panose="020B0604020202020204" pitchFamily="34" charset="0"/>
              </a:defRPr>
            </a:lvl3pPr>
            <a:lvl4pPr>
              <a:spcBef>
                <a:spcPts val="400"/>
              </a:spcBef>
              <a:spcAft>
                <a:spcPts val="0"/>
              </a:spcAft>
              <a:buClr>
                <a:srgbClr val="AAAAAA"/>
              </a:buClr>
              <a:defRPr sz="1333" baseline="0">
                <a:solidFill>
                  <a:schemeClr val="tx2"/>
                </a:solidFill>
                <a:latin typeface="Arial" panose="020B0604020202020204" pitchFamily="34" charset="0"/>
                <a:cs typeface="Arial" panose="020B0604020202020204" pitchFamily="34"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solidFill>
                  <a:schemeClr val="tx2"/>
                </a:solidFill>
                <a:latin typeface="Arial" panose="020B0604020202020204" pitchFamily="34" charset="0"/>
                <a:cs typeface="Arial" panose="020B0604020202020204" pitchFamily="34" charset="0"/>
              </a:defRPr>
            </a:lvl1pPr>
          </a:lstStyle>
          <a:p>
            <a:pPr marL="0" lvl="0" indent="0"/>
            <a:r>
              <a:rPr lang="en-US" dirty="0"/>
              <a:t>Click to edit master subtitle style</a:t>
            </a:r>
          </a:p>
        </p:txBody>
      </p:sp>
    </p:spTree>
    <p:extLst>
      <p:ext uri="{BB962C8B-B14F-4D97-AF65-F5344CB8AC3E}">
        <p14:creationId xmlns:p14="http://schemas.microsoft.com/office/powerpoint/2010/main" val="87863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56942"/>
            <a:ext cx="5730240" cy="1124677"/>
          </a:xfrm>
          <a:prstGeom prst="rect">
            <a:avLst/>
          </a:prstGeom>
        </p:spPr>
        <p:txBody>
          <a:bodyPr lIns="0" rIns="0"/>
          <a:lstStyle>
            <a:lvl1pPr>
              <a:defRPr baseline="0">
                <a:solidFill>
                  <a:schemeClr val="tx2"/>
                </a:solidFill>
                <a:latin typeface="Arial" panose="020B0604020202020204" pitchFamily="34" charset="0"/>
                <a:cs typeface="Arial" panose="020B0604020202020204" pitchFamily="34" charset="0"/>
              </a:defRPr>
            </a:lvl1pPr>
          </a:lstStyle>
          <a:p>
            <a:r>
              <a:rPr lang="en-US" dirty="0"/>
              <a:t>Click to edit content </a:t>
            </a:r>
            <a:br>
              <a:rPr lang="en-US" dirty="0"/>
            </a:br>
            <a:r>
              <a:rPr lang="en-US" dirty="0"/>
              <a:t>page title</a:t>
            </a:r>
          </a:p>
        </p:txBody>
      </p:sp>
      <p:sp>
        <p:nvSpPr>
          <p:cNvPr id="6" name="Content Placeholder 2"/>
          <p:cNvSpPr>
            <a:spLocks noGrp="1"/>
          </p:cNvSpPr>
          <p:nvPr>
            <p:ph sz="half" idx="1" hasCustomPrompt="1"/>
          </p:nvPr>
        </p:nvSpPr>
        <p:spPr>
          <a:xfrm>
            <a:off x="365760" y="2072640"/>
            <a:ext cx="5730240" cy="4023360"/>
          </a:xfrm>
          <a:prstGeom prst="rect">
            <a:avLst/>
          </a:prstGeom>
        </p:spPr>
        <p:txBody>
          <a:bodyPr wrap="square" lIns="0" tIns="0" rIns="0" bIns="0">
            <a:normAutofit/>
          </a:bodyPr>
          <a:lstStyle>
            <a:lvl1pPr>
              <a:lnSpc>
                <a:spcPct val="100000"/>
              </a:lnSpc>
              <a:spcBef>
                <a:spcPts val="1600"/>
              </a:spcBef>
              <a:spcAft>
                <a:spcPts val="0"/>
              </a:spcAft>
              <a:buClr>
                <a:srgbClr val="AAAAAA"/>
              </a:buClr>
              <a:buFont typeface="Arial" pitchFamily="34" charset="0"/>
              <a:buChar char="•"/>
              <a:defRPr sz="1867">
                <a:solidFill>
                  <a:schemeClr val="tx2"/>
                </a:solidFill>
                <a:latin typeface="Arial" panose="020B0604020202020204" pitchFamily="34" charset="0"/>
                <a:cs typeface="Arial" panose="020B0604020202020204" pitchFamily="34" charset="0"/>
              </a:defRPr>
            </a:lvl1pPr>
            <a:lvl2pPr marL="764098" indent="-309026">
              <a:lnSpc>
                <a:spcPct val="100000"/>
              </a:lnSpc>
              <a:spcBef>
                <a:spcPts val="400"/>
              </a:spcBef>
              <a:spcAft>
                <a:spcPts val="0"/>
              </a:spcAft>
              <a:buClr>
                <a:srgbClr val="AAAAAA"/>
              </a:buClr>
              <a:buFont typeface="Museo Sans For Dell" pitchFamily="2" charset="0"/>
              <a:buChar char="–"/>
              <a:defRPr sz="1600">
                <a:solidFill>
                  <a:schemeClr val="tx2"/>
                </a:solidFill>
                <a:latin typeface="Arial" panose="020B0604020202020204" pitchFamily="34" charset="0"/>
                <a:cs typeface="Arial" panose="020B0604020202020204" pitchFamily="34" charset="0"/>
              </a:defRPr>
            </a:lvl2pPr>
            <a:lvl3pPr>
              <a:lnSpc>
                <a:spcPct val="100000"/>
              </a:lnSpc>
              <a:spcBef>
                <a:spcPts val="400"/>
              </a:spcBef>
              <a:spcAft>
                <a:spcPts val="0"/>
              </a:spcAft>
              <a:buClr>
                <a:srgbClr val="AAAAAA"/>
              </a:buClr>
              <a:defRPr sz="1333">
                <a:solidFill>
                  <a:schemeClr val="tx2"/>
                </a:solidFill>
                <a:latin typeface="Arial" panose="020B0604020202020204" pitchFamily="34" charset="0"/>
                <a:cs typeface="Arial" panose="020B0604020202020204" pitchFamily="34" charset="0"/>
              </a:defRPr>
            </a:lvl3pPr>
            <a:lvl4pPr>
              <a:spcBef>
                <a:spcPts val="400"/>
              </a:spcBef>
              <a:spcAft>
                <a:spcPts val="0"/>
              </a:spcAft>
              <a:buClr>
                <a:srgbClr val="AAAAAA"/>
              </a:buClr>
              <a:defRPr sz="1333" baseline="0">
                <a:solidFill>
                  <a:schemeClr val="bg2"/>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solidFill>
                  <a:schemeClr val="tx2"/>
                </a:solidFill>
                <a:latin typeface="Arial" panose="020B0604020202020204" pitchFamily="34" charset="0"/>
                <a:cs typeface="Arial" panose="020B0604020202020204" pitchFamily="34" charset="0"/>
              </a:defRPr>
            </a:lvl1pPr>
          </a:lstStyle>
          <a:p>
            <a:pPr marL="0" lvl="0" indent="0"/>
            <a:r>
              <a:rPr lang="en-US" dirty="0"/>
              <a:t>Click to edit master subtitle style</a:t>
            </a:r>
          </a:p>
        </p:txBody>
      </p:sp>
    </p:spTree>
    <p:extLst>
      <p:ext uri="{BB962C8B-B14F-4D97-AF65-F5344CB8AC3E}">
        <p14:creationId xmlns:p14="http://schemas.microsoft.com/office/powerpoint/2010/main" val="1405701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Header_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53697"/>
            <a:ext cx="10607040" cy="886396"/>
          </a:xfrm>
          <a:prstGeom prst="rect">
            <a:avLst/>
          </a:prstGeom>
        </p:spPr>
        <p:txBody>
          <a:bodyPr lIns="0" rIns="0"/>
          <a:lstStyle>
            <a:lvl1pPr>
              <a:defRPr>
                <a:solidFill>
                  <a:schemeClr val="tx2"/>
                </a:solidFill>
                <a:latin typeface="Arial" panose="020B0604020202020204" pitchFamily="34" charset="0"/>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2730552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2471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05.xml><?xml version="1.0" encoding="utf-8"?>
<p:sldLayout xmlns:a="http://schemas.openxmlformats.org/drawingml/2006/main" xmlns:r="http://schemas.openxmlformats.org/officeDocument/2006/relationships" xmlns:p="http://schemas.openxmlformats.org/presentationml/2006/main" showMasterSp="0" preserve="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38882" y="3009517"/>
            <a:ext cx="4061397" cy="724283"/>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1693369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6.xml><?xml version="1.0" encoding="utf-8"?>
<p:sldLayout xmlns:a="http://schemas.openxmlformats.org/drawingml/2006/main" xmlns:r="http://schemas.openxmlformats.org/officeDocument/2006/relationships" xmlns:p="http://schemas.openxmlformats.org/presentationml/2006/main" showMasterSp="0"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2027554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userDrawn="1">
  <p:cSld name="Black bkgd w title">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353696"/>
            <a:ext cx="11470148" cy="641029"/>
          </a:xfrm>
          <a:prstGeom prst="rect">
            <a:avLst/>
          </a:prstGeom>
        </p:spPr>
        <p:txBody>
          <a:bodyPr lIns="0" rIns="0"/>
          <a:lstStyle>
            <a:lvl1pPr>
              <a:defRPr lang="en-US" kern="1200" dirty="0">
                <a:solidFill>
                  <a:schemeClr val="tx2"/>
                </a:solidFill>
                <a:latin typeface="Arial" panose="020B0604020202020204" pitchFamily="34" charset="0"/>
                <a:cs typeface="Arial" panose="020B0604020202020204" pitchFamily="34" charset="0"/>
              </a:defRPr>
            </a:lvl1pPr>
          </a:lstStyle>
          <a:p>
            <a:pPr lvl="0"/>
            <a:r>
              <a:rPr lang="en-US" dirty="0"/>
              <a:t>Click to edit title  </a:t>
            </a:r>
          </a:p>
        </p:txBody>
      </p:sp>
    </p:spTree>
    <p:extLst>
      <p:ext uri="{BB962C8B-B14F-4D97-AF65-F5344CB8AC3E}">
        <p14:creationId xmlns:p14="http://schemas.microsoft.com/office/powerpoint/2010/main" val="447088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8.xml><?xml version="1.0" encoding="utf-8"?>
<p:sldLayout xmlns:a="http://schemas.openxmlformats.org/drawingml/2006/main" xmlns:r="http://schemas.openxmlformats.org/officeDocument/2006/relationships" xmlns:p="http://schemas.openxmlformats.org/presentationml/2006/main" userDrawn="1">
  <p:cSld name="1_Black bkgd w title">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353696"/>
            <a:ext cx="11470148" cy="641029"/>
          </a:xfrm>
          <a:prstGeom prst="rect">
            <a:avLst/>
          </a:prstGeom>
        </p:spPr>
        <p:txBody>
          <a:bodyPr lIns="0" rIns="0"/>
          <a:lstStyle>
            <a:lvl1pPr>
              <a:defRPr lang="en-US" kern="1200" dirty="0">
                <a:solidFill>
                  <a:schemeClr val="tx2"/>
                </a:solidFill>
                <a:latin typeface="Arial" panose="020B0604020202020204" pitchFamily="34" charset="0"/>
                <a:ea typeface="Arial"/>
                <a:cs typeface="Arial" panose="020B0604020202020204" pitchFamily="34" charset="0"/>
              </a:defRPr>
            </a:lvl1pPr>
          </a:lstStyle>
          <a:p>
            <a:pPr lvl="0"/>
            <a:r>
              <a:rPr lang="en-US" dirty="0"/>
              <a:t>Click to edit title  </a:t>
            </a:r>
          </a:p>
        </p:txBody>
      </p:sp>
      <p:sp>
        <p:nvSpPr>
          <p:cNvPr id="6" name="Text Placeholder 12"/>
          <p:cNvSpPr>
            <a:spLocks noGrp="1"/>
          </p:cNvSpPr>
          <p:nvPr>
            <p:ph type="subTitle" idx="11" hasCustomPrompt="1"/>
          </p:nvPr>
        </p:nvSpPr>
        <p:spPr>
          <a:xfrm>
            <a:off x="397762" y="1023214"/>
            <a:ext cx="10572751" cy="417689"/>
          </a:xfrm>
          <a:prstGeom prst="rect">
            <a:avLst/>
          </a:prstGeom>
        </p:spPr>
        <p:txBody>
          <a:bodyPr lIns="0" tIns="45719" rIns="0" bIns="45719" anchor="t" anchorCtr="0"/>
          <a:lstStyle>
            <a:lvl1pPr marL="304784" indent="-304784">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Tree>
    <p:extLst>
      <p:ext uri="{BB962C8B-B14F-4D97-AF65-F5344CB8AC3E}">
        <p14:creationId xmlns:p14="http://schemas.microsoft.com/office/powerpoint/2010/main" val="662588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9.xml><?xml version="1.0" encoding="utf-8"?>
<p:sldLayout xmlns:a="http://schemas.openxmlformats.org/drawingml/2006/main" xmlns:r="http://schemas.openxmlformats.org/officeDocument/2006/relationships" xmlns:p="http://schemas.openxmlformats.org/presentationml/2006/main" userDrawn="1">
  <p:cSld name="1_Content with subhead">
    <p:bg>
      <p:bgPr>
        <a:solidFill>
          <a:schemeClr val="bg2"/>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365759" y="1018108"/>
            <a:ext cx="10607040" cy="318456"/>
          </a:xfrm>
          <a:prstGeom prst="rect">
            <a:avLst/>
          </a:prstGeom>
        </p:spPr>
        <p:txBody>
          <a:bodyPr lIns="0" tIns="0" rIns="0" bIns="0"/>
          <a:lstStyle>
            <a:lvl1pPr marL="0" indent="0">
              <a:buNone/>
              <a:defRPr b="1">
                <a:solidFill>
                  <a:srgbClr val="007DB8"/>
                </a:solidFill>
                <a:latin typeface="Arial" panose="020B0604020202020204" pitchFamily="34" charset="0"/>
                <a:cs typeface="Arial" panose="020B0604020202020204" pitchFamily="34" charset="0"/>
              </a:defRPr>
            </a:lvl1pPr>
          </a:lstStyle>
          <a:p>
            <a:pPr lvl="0"/>
            <a:r>
              <a:rPr lang="en-US" dirty="0"/>
              <a:t>Subhead</a:t>
            </a:r>
          </a:p>
        </p:txBody>
      </p:sp>
      <p:sp>
        <p:nvSpPr>
          <p:cNvPr id="2" name="Title 1"/>
          <p:cNvSpPr>
            <a:spLocks noGrp="1"/>
          </p:cNvSpPr>
          <p:nvPr>
            <p:ph type="title" hasCustomPrompt="1"/>
          </p:nvPr>
        </p:nvSpPr>
        <p:spPr>
          <a:xfrm>
            <a:off x="365759" y="353696"/>
            <a:ext cx="10607040" cy="634377"/>
          </a:xfrm>
          <a:prstGeom prst="rect">
            <a:avLst/>
          </a:prstGeom>
        </p:spPr>
        <p:txBody>
          <a:bodyPr lIns="0" rIns="0">
            <a:normAutofit/>
          </a:bodyPr>
          <a:lstStyle>
            <a:lvl1pPr>
              <a:defRPr baseline="0">
                <a:solidFill>
                  <a:schemeClr val="tx2"/>
                </a:solidFill>
                <a:latin typeface="Arial" panose="020B0604020202020204" pitchFamily="34" charset="0"/>
                <a:cs typeface="Arial" panose="020B0604020202020204" pitchFamily="34" charset="0"/>
              </a:defRPr>
            </a:lvl1pPr>
          </a:lstStyle>
          <a:p>
            <a:r>
              <a:rPr lang="en-US" dirty="0"/>
              <a:t>Click to edit content page title </a:t>
            </a:r>
          </a:p>
        </p:txBody>
      </p:sp>
      <p:sp>
        <p:nvSpPr>
          <p:cNvPr id="6" name="Content Placeholder 2"/>
          <p:cNvSpPr>
            <a:spLocks noGrp="1"/>
          </p:cNvSpPr>
          <p:nvPr>
            <p:ph sz="half" idx="1" hasCustomPrompt="1"/>
          </p:nvPr>
        </p:nvSpPr>
        <p:spPr>
          <a:xfrm>
            <a:off x="365760" y="2072640"/>
            <a:ext cx="10607040" cy="4023360"/>
          </a:xfrm>
          <a:prstGeom prst="rect">
            <a:avLst/>
          </a:prstGeom>
        </p:spPr>
        <p:txBody>
          <a:bodyPr wrap="square" lIns="0" tIns="0" rIns="0" bIns="0">
            <a:normAutofit/>
          </a:bodyPr>
          <a:lstStyle>
            <a:lvl1pPr>
              <a:lnSpc>
                <a:spcPct val="100000"/>
              </a:lnSpc>
              <a:spcBef>
                <a:spcPts val="1600"/>
              </a:spcBef>
              <a:spcAft>
                <a:spcPts val="0"/>
              </a:spcAft>
              <a:buClr>
                <a:srgbClr val="AAAAAA"/>
              </a:buClr>
              <a:buFont typeface="Arial" pitchFamily="34" charset="0"/>
              <a:buChar char="•"/>
              <a:defRPr sz="1867">
                <a:solidFill>
                  <a:schemeClr val="tx2"/>
                </a:solidFill>
                <a:latin typeface="Arial" panose="020B0604020202020204" pitchFamily="34" charset="0"/>
                <a:cs typeface="Arial" panose="020B0604020202020204" pitchFamily="34" charset="0"/>
              </a:defRPr>
            </a:lvl1pPr>
            <a:lvl2pPr marL="764098" indent="-309026">
              <a:lnSpc>
                <a:spcPct val="100000"/>
              </a:lnSpc>
              <a:spcBef>
                <a:spcPts val="400"/>
              </a:spcBef>
              <a:spcAft>
                <a:spcPts val="0"/>
              </a:spcAft>
              <a:buClr>
                <a:srgbClr val="AAAAAA"/>
              </a:buClr>
              <a:buFont typeface="Museo Sans For Dell" pitchFamily="2" charset="0"/>
              <a:buChar char="–"/>
              <a:defRPr sz="1600">
                <a:solidFill>
                  <a:schemeClr val="tx2"/>
                </a:solidFill>
                <a:latin typeface="Arial" panose="020B0604020202020204" pitchFamily="34" charset="0"/>
                <a:cs typeface="Arial" panose="020B0604020202020204" pitchFamily="34" charset="0"/>
              </a:defRPr>
            </a:lvl2pPr>
            <a:lvl3pPr>
              <a:lnSpc>
                <a:spcPct val="100000"/>
              </a:lnSpc>
              <a:spcBef>
                <a:spcPts val="400"/>
              </a:spcBef>
              <a:spcAft>
                <a:spcPts val="0"/>
              </a:spcAft>
              <a:buClr>
                <a:srgbClr val="AAAAAA"/>
              </a:buClr>
              <a:defRPr sz="1333">
                <a:solidFill>
                  <a:schemeClr val="tx2"/>
                </a:solidFill>
                <a:latin typeface="Arial" panose="020B0604020202020204" pitchFamily="34" charset="0"/>
                <a:cs typeface="Arial" panose="020B0604020202020204" pitchFamily="34" charset="0"/>
              </a:defRPr>
            </a:lvl3pPr>
            <a:lvl4pPr>
              <a:spcBef>
                <a:spcPts val="400"/>
              </a:spcBef>
              <a:spcAft>
                <a:spcPts val="0"/>
              </a:spcAft>
              <a:buClr>
                <a:srgbClr val="AAAAAA"/>
              </a:buClr>
              <a:defRPr sz="1333" baseline="0">
                <a:solidFill>
                  <a:schemeClr val="bg2"/>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p:txBody>
      </p:sp>
      <p:pic>
        <p:nvPicPr>
          <p:cNvPr id="5" name="Picture 4"/>
          <p:cNvPicPr>
            <a:picLocks noChangeAspect="1"/>
          </p:cNvPicPr>
          <p:nvPr userDrawn="1"/>
        </p:nvPicPr>
        <p:blipFill>
          <a:blip r:embed="rId2"/>
          <a:stretch>
            <a:fillRect/>
          </a:stretch>
        </p:blipFill>
        <p:spPr>
          <a:xfrm>
            <a:off x="10649066" y="6427716"/>
            <a:ext cx="1275588" cy="219456"/>
          </a:xfrm>
          <a:prstGeom prst="rect">
            <a:avLst/>
          </a:prstGeom>
        </p:spPr>
      </p:pic>
    </p:spTree>
    <p:extLst>
      <p:ext uri="{BB962C8B-B14F-4D97-AF65-F5344CB8AC3E}">
        <p14:creationId xmlns:p14="http://schemas.microsoft.com/office/powerpoint/2010/main" val="2334383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09040"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2286053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89" y="304800"/>
            <a:ext cx="11277600" cy="609600"/>
          </a:xfrm>
          <a:prstGeom prst="rect">
            <a:avLst/>
          </a:prstGeom>
        </p:spPr>
        <p:txBody>
          <a:bodyPr lIns="0" tIns="0" rIns="0" bIns="0" anchor="t" anchorCtr="0"/>
          <a:lstStyle>
            <a:lvl1pPr algn="l">
              <a:lnSpc>
                <a:spcPct val="90000"/>
              </a:lnSpc>
              <a:defRPr sz="3733">
                <a:solidFill>
                  <a:srgbClr val="000000"/>
                </a:solidFill>
              </a:defRPr>
            </a:lvl1pPr>
          </a:lstStyle>
          <a:p>
            <a:r>
              <a:rPr lang="en-US" dirty="0"/>
              <a:t>CLICK TO EDIT MASTER TITLE STYLE</a:t>
            </a:r>
          </a:p>
        </p:txBody>
      </p:sp>
      <p:sp>
        <p:nvSpPr>
          <p:cNvPr id="5" name="Content Placeholder 4"/>
          <p:cNvSpPr>
            <a:spLocks noGrp="1"/>
          </p:cNvSpPr>
          <p:nvPr>
            <p:ph sz="quarter" idx="10"/>
          </p:nvPr>
        </p:nvSpPr>
        <p:spPr>
          <a:xfrm>
            <a:off x="508000" y="1320800"/>
            <a:ext cx="11277600" cy="4572000"/>
          </a:xfrm>
          <a:prstGeom prst="rect">
            <a:avLst/>
          </a:prstGeom>
        </p:spPr>
        <p:txBody>
          <a:bodyPr vert="horz" lIns="0" tIns="0" rIns="0" bIns="0"/>
          <a:lstStyle>
            <a:lvl1pPr marL="304792" indent="-304792">
              <a:spcBef>
                <a:spcPts val="1600"/>
              </a:spcBef>
              <a:buClr>
                <a:schemeClr val="tx1"/>
              </a:buClr>
              <a:defRPr sz="3200">
                <a:solidFill>
                  <a:srgbClr val="717073"/>
                </a:solidFill>
              </a:defRPr>
            </a:lvl1pPr>
            <a:lvl2pPr>
              <a:spcBef>
                <a:spcPts val="400"/>
              </a:spcBef>
              <a:buClr>
                <a:schemeClr val="tx1"/>
              </a:buClr>
              <a:defRPr sz="2667">
                <a:solidFill>
                  <a:srgbClr val="717073"/>
                </a:solidFill>
              </a:defRPr>
            </a:lvl2pPr>
            <a:lvl3pPr marL="1445648" indent="-226478">
              <a:spcBef>
                <a:spcPts val="400"/>
              </a:spcBef>
              <a:buClr>
                <a:schemeClr val="tx1"/>
              </a:buClr>
              <a:defRPr sz="2133">
                <a:solidFill>
                  <a:srgbClr val="717073"/>
                </a:solidFill>
              </a:defRPr>
            </a:lvl3pPr>
            <a:lvl4pPr marL="1907070" indent="-224361">
              <a:spcBef>
                <a:spcPts val="400"/>
              </a:spcBef>
              <a:buClr>
                <a:schemeClr val="tx1"/>
              </a:buClr>
              <a:defRPr sz="1600">
                <a:solidFill>
                  <a:srgbClr val="717073"/>
                </a:solidFill>
              </a:defRPr>
            </a:lvl4pPr>
            <a:lvl5pPr marL="2360025" indent="-226478">
              <a:spcBef>
                <a:spcPts val="400"/>
              </a:spcBef>
              <a:buClr>
                <a:schemeClr val="tx1"/>
              </a:buClr>
              <a:buFont typeface="Arial"/>
              <a:buChar char="•"/>
              <a:defRPr sz="1467">
                <a:solidFill>
                  <a:srgbClr val="71707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6368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1.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8320" y="304801"/>
            <a:ext cx="11277600" cy="609600"/>
          </a:xfrm>
          <a:prstGeom prst="rect">
            <a:avLst/>
          </a:prstGeom>
        </p:spPr>
        <p:txBody>
          <a:bodyPr lIns="0" tIns="0" rIns="0" bIns="0" anchor="t" anchorCtr="0"/>
          <a:lstStyle>
            <a:lvl1pPr algn="l">
              <a:lnSpc>
                <a:spcPct val="90000"/>
              </a:lnSpc>
              <a:defRPr sz="3733">
                <a:solidFill>
                  <a:srgbClr val="000000"/>
                </a:solidFill>
              </a:defRPr>
            </a:lvl1pPr>
          </a:lstStyle>
          <a:p>
            <a:r>
              <a:rPr lang="en-US" dirty="0"/>
              <a:t>CLICK TO EDIT MASTER TITLE STYLE</a:t>
            </a:r>
          </a:p>
        </p:txBody>
      </p:sp>
    </p:spTree>
    <p:extLst>
      <p:ext uri="{BB962C8B-B14F-4D97-AF65-F5344CB8AC3E}">
        <p14:creationId xmlns:p14="http://schemas.microsoft.com/office/powerpoint/2010/main" val="1152334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2.xml><?xml version="1.0" encoding="utf-8"?>
<p:sldLayout xmlns:a="http://schemas.openxmlformats.org/drawingml/2006/main" xmlns:r="http://schemas.openxmlformats.org/officeDocument/2006/relationships" xmlns:p="http://schemas.openxmlformats.org/presentationml/2006/main" type="blank">
  <p:cSld name="Foote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1414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609600" y="275175"/>
            <a:ext cx="10972800" cy="646759"/>
          </a:xfrm>
          <a:prstGeom prst="rect">
            <a:avLst/>
          </a:prstGeom>
        </p:spPr>
        <p:txBody>
          <a:bodyPr lIns="68580" tIns="34290" rIns="68580" bIns="34290"/>
          <a:lstStyle/>
          <a:p>
            <a:r>
              <a:rPr lang="en-US" dirty="0"/>
              <a:t>Click To Edit Master Title Style</a:t>
            </a:r>
          </a:p>
        </p:txBody>
      </p:sp>
    </p:spTree>
    <p:extLst>
      <p:ext uri="{BB962C8B-B14F-4D97-AF65-F5344CB8AC3E}">
        <p14:creationId xmlns:p14="http://schemas.microsoft.com/office/powerpoint/2010/main" val="204759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4.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505884" y="1320809"/>
            <a:ext cx="5384800" cy="4730751"/>
          </a:xfrm>
          <a:prstGeom prst="rect">
            <a:avLst/>
          </a:prstGeom>
        </p:spPr>
        <p:txBody>
          <a:bodyPr vert="horz" lIns="0" tIns="0" rIns="0" bIns="0"/>
          <a:lstStyle>
            <a:lvl1pPr marL="304724" indent="-304724">
              <a:spcBef>
                <a:spcPts val="1600"/>
              </a:spcBef>
              <a:buClr>
                <a:schemeClr val="tx2"/>
              </a:buClr>
              <a:defRPr sz="3200">
                <a:solidFill>
                  <a:srgbClr val="717074"/>
                </a:solidFill>
              </a:defRPr>
            </a:lvl1pPr>
            <a:lvl2pPr>
              <a:spcBef>
                <a:spcPts val="400"/>
              </a:spcBef>
              <a:buClr>
                <a:schemeClr val="tx2"/>
              </a:buClr>
              <a:defRPr sz="2667">
                <a:solidFill>
                  <a:srgbClr val="717074"/>
                </a:solidFill>
              </a:defRPr>
            </a:lvl2pPr>
            <a:lvl3pPr marL="1445312" indent="-226426">
              <a:spcBef>
                <a:spcPts val="400"/>
              </a:spcBef>
              <a:buClr>
                <a:schemeClr val="tx2"/>
              </a:buClr>
              <a:defRPr sz="2133">
                <a:solidFill>
                  <a:srgbClr val="717074"/>
                </a:solidFill>
              </a:defRPr>
            </a:lvl3pPr>
            <a:lvl4pPr marL="1906623" indent="-224309">
              <a:spcBef>
                <a:spcPts val="400"/>
              </a:spcBef>
              <a:buClr>
                <a:schemeClr val="tx2"/>
              </a:buClr>
              <a:defRPr sz="1600">
                <a:solidFill>
                  <a:srgbClr val="717074"/>
                </a:solidFill>
              </a:defRPr>
            </a:lvl4pPr>
            <a:lvl5pPr marL="2359473" indent="-226426">
              <a:spcBef>
                <a:spcPts val="400"/>
              </a:spcBef>
              <a:buClr>
                <a:schemeClr val="tx2"/>
              </a:buClr>
              <a:buFont typeface="Arial"/>
              <a:buChar char="•"/>
              <a:defRPr sz="1467">
                <a:solidFill>
                  <a:srgbClr val="717074"/>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4"/>
          <p:cNvSpPr>
            <a:spLocks noGrp="1"/>
          </p:cNvSpPr>
          <p:nvPr>
            <p:ph sz="quarter" idx="11"/>
          </p:nvPr>
        </p:nvSpPr>
        <p:spPr>
          <a:xfrm>
            <a:off x="6400800" y="1320809"/>
            <a:ext cx="5384800" cy="4730751"/>
          </a:xfrm>
          <a:prstGeom prst="rect">
            <a:avLst/>
          </a:prstGeom>
        </p:spPr>
        <p:txBody>
          <a:bodyPr vert="horz" lIns="0" tIns="0" rIns="0" bIns="0"/>
          <a:lstStyle>
            <a:lvl1pPr marL="304724" indent="-304724">
              <a:spcBef>
                <a:spcPts val="1600"/>
              </a:spcBef>
              <a:buClr>
                <a:schemeClr val="tx2"/>
              </a:buClr>
              <a:defRPr sz="3200">
                <a:solidFill>
                  <a:srgbClr val="717074"/>
                </a:solidFill>
              </a:defRPr>
            </a:lvl1pPr>
            <a:lvl2pPr>
              <a:spcBef>
                <a:spcPts val="400"/>
              </a:spcBef>
              <a:buClr>
                <a:schemeClr val="tx2"/>
              </a:buClr>
              <a:defRPr sz="2667">
                <a:solidFill>
                  <a:srgbClr val="717074"/>
                </a:solidFill>
              </a:defRPr>
            </a:lvl2pPr>
            <a:lvl3pPr marL="1445312" indent="-226426">
              <a:spcBef>
                <a:spcPts val="400"/>
              </a:spcBef>
              <a:buClr>
                <a:schemeClr val="tx2"/>
              </a:buClr>
              <a:defRPr sz="2133">
                <a:solidFill>
                  <a:srgbClr val="717074"/>
                </a:solidFill>
              </a:defRPr>
            </a:lvl3pPr>
            <a:lvl4pPr marL="1906623" indent="-224309">
              <a:spcBef>
                <a:spcPts val="400"/>
              </a:spcBef>
              <a:buClr>
                <a:schemeClr val="tx2"/>
              </a:buClr>
              <a:defRPr sz="1600">
                <a:solidFill>
                  <a:srgbClr val="717074"/>
                </a:solidFill>
              </a:defRPr>
            </a:lvl4pPr>
            <a:lvl5pPr marL="2359473" indent="-226426">
              <a:spcBef>
                <a:spcPts val="400"/>
              </a:spcBef>
              <a:buClr>
                <a:schemeClr val="tx2"/>
              </a:buClr>
              <a:buFont typeface="Arial"/>
              <a:buChar char="•"/>
              <a:defRPr sz="1467">
                <a:solidFill>
                  <a:srgbClr val="717074"/>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ctrTitle" hasCustomPrompt="1"/>
          </p:nvPr>
        </p:nvSpPr>
        <p:spPr>
          <a:xfrm>
            <a:off x="505884" y="304800"/>
            <a:ext cx="11277600" cy="609600"/>
          </a:xfrm>
          <a:prstGeom prst="rect">
            <a:avLst/>
          </a:prstGeom>
        </p:spPr>
        <p:txBody>
          <a:bodyPr lIns="0" tIns="0" rIns="0" bIns="0" anchor="t" anchorCtr="0"/>
          <a:lstStyle>
            <a:lvl1pPr algn="l">
              <a:lnSpc>
                <a:spcPct val="100000"/>
              </a:lnSpc>
              <a:defRPr sz="3733" cap="all" baseline="0">
                <a:solidFill>
                  <a:schemeClr val="tx2"/>
                </a:solidFill>
                <a:latin typeface="+mj-lt"/>
                <a:cs typeface="Verdana"/>
              </a:defRPr>
            </a:lvl1pPr>
          </a:lstStyle>
          <a:p>
            <a:r>
              <a:rPr lang="en-US" dirty="0"/>
              <a:t>CLICK TO EDIT MASTER TITLE STYLE</a:t>
            </a:r>
          </a:p>
        </p:txBody>
      </p:sp>
    </p:spTree>
    <p:extLst>
      <p:ext uri="{BB962C8B-B14F-4D97-AF65-F5344CB8AC3E}">
        <p14:creationId xmlns:p14="http://schemas.microsoft.com/office/powerpoint/2010/main" val="1161219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5.xml><?xml version="1.0" encoding="utf-8"?>
<p:sldLayout xmlns:a="http://schemas.openxmlformats.org/drawingml/2006/main" xmlns:r="http://schemas.openxmlformats.org/officeDocument/2006/relationships" xmlns:p="http://schemas.openxmlformats.org/presentationml/2006/main" userDrawn="1">
  <p:cSld name="1_Header no body cop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1951" y="357721"/>
            <a:ext cx="10607040" cy="63010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2042477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6.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14461" cy="6870635"/>
          </a:xfrm>
          <a:prstGeom prst="rect">
            <a:avLst/>
          </a:prstGeom>
        </p:spPr>
      </p:pic>
      <p:sp>
        <p:nvSpPr>
          <p:cNvPr id="9" name="Title Placeholder 21"/>
          <p:cNvSpPr>
            <a:spLocks noGrp="1"/>
          </p:cNvSpPr>
          <p:nvPr>
            <p:ph type="ctrTitle" hasCustomPrompt="1"/>
          </p:nvPr>
        </p:nvSpPr>
        <p:spPr>
          <a:xfrm>
            <a:off x="365759" y="387110"/>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980964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61" y="386302"/>
            <a:ext cx="6934388" cy="2215991"/>
          </a:xfrm>
          <a:prstGeom prst="rect">
            <a:avLst/>
          </a:prstGeom>
        </p:spPr>
        <p:txBody>
          <a:bodyPr wrap="square" lIns="0" rIns="0" anchor="b" anchorCtr="0">
            <a:normAutofit/>
          </a:bodyPr>
          <a:lstStyle>
            <a:lvl1pPr>
              <a:defRPr lang="en-US" sz="72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301714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59" y="384153"/>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849640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showMasterSp="0" preserve="1">
  <p:cSld name="Title slide_Black">
    <p:bg>
      <p:bgPr>
        <a:solidFill>
          <a:schemeClr val="bg2"/>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85722"/>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445723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2486483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0.xml><?xml version="1.0" encoding="utf-8"?>
<p:sldLayout xmlns:a="http://schemas.openxmlformats.org/drawingml/2006/main" xmlns:r="http://schemas.openxmlformats.org/officeDocument/2006/relationships" xmlns:p="http://schemas.openxmlformats.org/presentationml/2006/main" showMasterSp="0" preserve="1">
  <p:cSld name="Title slide_Carbon">
    <p:bg>
      <p:bgPr>
        <a:solidFill>
          <a:schemeClr val="tx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631547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1.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605405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050970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3.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09040"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418733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4.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73532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5.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45404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Black_Content_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solidFill>
                  <a:schemeClr val="tx2"/>
                </a:solidFill>
                <a:latin typeface="+mn-lt"/>
                <a:ea typeface="Arial"/>
              </a:defRPr>
            </a:lvl1pPr>
            <a:lvl2pPr marL="455071" indent="0">
              <a:lnSpc>
                <a:spcPct val="100000"/>
              </a:lnSpc>
              <a:spcBef>
                <a:spcPts val="400"/>
              </a:spcBef>
              <a:spcAft>
                <a:spcPts val="0"/>
              </a:spcAft>
              <a:buClr>
                <a:srgbClr val="808080"/>
              </a:buClr>
              <a:buNone/>
              <a:defRPr>
                <a:solidFill>
                  <a:schemeClr val="tx2"/>
                </a:solidFill>
                <a:latin typeface="+mn-lt"/>
                <a:ea typeface="Arial"/>
              </a:defRPr>
            </a:lvl2pPr>
            <a:lvl3pPr marL="918610" indent="0">
              <a:lnSpc>
                <a:spcPct val="100000"/>
              </a:lnSpc>
              <a:spcBef>
                <a:spcPts val="400"/>
              </a:spcBef>
              <a:spcAft>
                <a:spcPts val="0"/>
              </a:spcAft>
              <a:buClr>
                <a:srgbClr val="808080"/>
              </a:buClr>
              <a:buNone/>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88471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Black_Content_Bulleted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610879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Black_Content w/subhea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551614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Black_Content two column ">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27105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2919162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Black_Content left">
    <p:bg>
      <p:bgPr>
        <a:solidFill>
          <a:schemeClr val="bg2"/>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2676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Black_Content left w/subhead">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202505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Black_Content left w/subhead and two lines">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14259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Black_Header no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3566153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Black_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842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5.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2303802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6.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4201452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7.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97292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latin typeface="+mn-lt"/>
                <a:ea typeface="Arial"/>
              </a:defRPr>
            </a:lvl1pPr>
            <a:lvl2pPr marL="455071" indent="0">
              <a:lnSpc>
                <a:spcPct val="100000"/>
              </a:lnSpc>
              <a:spcBef>
                <a:spcPts val="400"/>
              </a:spcBef>
              <a:spcAft>
                <a:spcPts val="0"/>
              </a:spcAft>
              <a:buClr>
                <a:srgbClr val="808080"/>
              </a:buClr>
              <a:buNone/>
              <a:defRPr>
                <a:latin typeface="+mn-lt"/>
                <a:ea typeface="Arial"/>
              </a:defRPr>
            </a:lvl2pPr>
            <a:lvl3pPr marL="918610" indent="0">
              <a:lnSpc>
                <a:spcPct val="100000"/>
              </a:lnSpc>
              <a:spcBef>
                <a:spcPts val="400"/>
              </a:spcBef>
              <a:spcAft>
                <a:spcPts val="0"/>
              </a:spcAft>
              <a:buClr>
                <a:srgbClr val="808080"/>
              </a:buClr>
              <a:buNone/>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705874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55636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_Content_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solidFill>
                  <a:schemeClr val="tx2"/>
                </a:solidFill>
                <a:latin typeface="+mn-lt"/>
                <a:ea typeface="Arial"/>
              </a:defRPr>
            </a:lvl1pPr>
            <a:lvl2pPr marL="455071" indent="0">
              <a:lnSpc>
                <a:spcPct val="100000"/>
              </a:lnSpc>
              <a:spcBef>
                <a:spcPts val="400"/>
              </a:spcBef>
              <a:spcAft>
                <a:spcPts val="0"/>
              </a:spcAft>
              <a:buClr>
                <a:srgbClr val="808080"/>
              </a:buClr>
              <a:buNone/>
              <a:defRPr>
                <a:solidFill>
                  <a:schemeClr val="tx2"/>
                </a:solidFill>
                <a:latin typeface="+mn-lt"/>
                <a:ea typeface="Arial"/>
              </a:defRPr>
            </a:lvl2pPr>
            <a:lvl3pPr marL="918610" indent="0">
              <a:lnSpc>
                <a:spcPct val="100000"/>
              </a:lnSpc>
              <a:spcBef>
                <a:spcPts val="400"/>
              </a:spcBef>
              <a:spcAft>
                <a:spcPts val="0"/>
              </a:spcAft>
              <a:buClr>
                <a:srgbClr val="808080"/>
              </a:buClr>
              <a:buNone/>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361667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22184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516153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647593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948279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440416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2687053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7692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7.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3739612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8.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535038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9.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14461" cy="6870635"/>
          </a:xfrm>
          <a:prstGeom prst="rect">
            <a:avLst/>
          </a:prstGeom>
        </p:spPr>
      </p:pic>
      <p:sp>
        <p:nvSpPr>
          <p:cNvPr id="9" name="Title Placeholder 21"/>
          <p:cNvSpPr>
            <a:spLocks noGrp="1"/>
          </p:cNvSpPr>
          <p:nvPr>
            <p:ph type="ctrTitle" hasCustomPrompt="1"/>
          </p:nvPr>
        </p:nvSpPr>
        <p:spPr>
          <a:xfrm>
            <a:off x="365759" y="387110"/>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468751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_Content_Bulleted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116254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0.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61" y="386302"/>
            <a:ext cx="6934388" cy="2215991"/>
          </a:xfrm>
          <a:prstGeom prst="rect">
            <a:avLst/>
          </a:prstGeom>
        </p:spPr>
        <p:txBody>
          <a:bodyPr wrap="square" lIns="0" rIns="0" anchor="b" anchorCtr="0">
            <a:normAutofit/>
          </a:bodyPr>
          <a:lstStyle>
            <a:lvl1pPr>
              <a:defRPr lang="en-US" sz="72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07472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1.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59" y="384153"/>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39749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2.xml><?xml version="1.0" encoding="utf-8"?>
<p:sldLayout xmlns:a="http://schemas.openxmlformats.org/drawingml/2006/main" xmlns:r="http://schemas.openxmlformats.org/officeDocument/2006/relationships" xmlns:p="http://schemas.openxmlformats.org/presentationml/2006/main" showMasterSp="0" preserve="1">
  <p:cSld name="Title slide_Black">
    <p:bg>
      <p:bgPr>
        <a:solidFill>
          <a:schemeClr val="bg2"/>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85722"/>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543220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3.xml><?xml version="1.0" encoding="utf-8"?>
<p:sldLayout xmlns:a="http://schemas.openxmlformats.org/drawingml/2006/main" xmlns:r="http://schemas.openxmlformats.org/officeDocument/2006/relationships" xmlns:p="http://schemas.openxmlformats.org/presentationml/2006/main" showMasterSp="0" preserve="1">
  <p:cSld name="Title slide_Carbon">
    <p:bg>
      <p:bgPr>
        <a:solidFill>
          <a:schemeClr val="tx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482669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4.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999277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5.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125774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6.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09040"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2582315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7.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156994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8.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718233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Black_Content_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solidFill>
                  <a:schemeClr val="tx2"/>
                </a:solidFill>
                <a:latin typeface="+mn-lt"/>
                <a:ea typeface="Arial"/>
              </a:defRPr>
            </a:lvl1pPr>
            <a:lvl2pPr marL="455071" indent="0">
              <a:lnSpc>
                <a:spcPct val="100000"/>
              </a:lnSpc>
              <a:spcBef>
                <a:spcPts val="400"/>
              </a:spcBef>
              <a:spcAft>
                <a:spcPts val="0"/>
              </a:spcAft>
              <a:buClr>
                <a:srgbClr val="808080"/>
              </a:buClr>
              <a:buNone/>
              <a:defRPr>
                <a:solidFill>
                  <a:schemeClr val="tx2"/>
                </a:solidFill>
                <a:latin typeface="+mn-lt"/>
                <a:ea typeface="Arial"/>
              </a:defRPr>
            </a:lvl2pPr>
            <a:lvl3pPr marL="918610" indent="0">
              <a:lnSpc>
                <a:spcPct val="100000"/>
              </a:lnSpc>
              <a:spcBef>
                <a:spcPts val="400"/>
              </a:spcBef>
              <a:spcAft>
                <a:spcPts val="0"/>
              </a:spcAft>
              <a:buClr>
                <a:srgbClr val="808080"/>
              </a:buClr>
              <a:buNone/>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269034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_Content w/subhea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187714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Black_Content_Bulleted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657055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Black_Content w/subhea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296855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Black_Content two column ">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850975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Black_Content left">
    <p:bg>
      <p:bgPr>
        <a:solidFill>
          <a:schemeClr val="bg2"/>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273557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Black_Content left w/subhead">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4212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Black_Content left w/subhead and two lines">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577590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Black_Header no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371471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Black_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457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8.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2861216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9.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027573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_Content two column ">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1822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0.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537823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latin typeface="+mn-lt"/>
                <a:ea typeface="Arial"/>
              </a:defRPr>
            </a:lvl1pPr>
            <a:lvl2pPr marL="455071" indent="0">
              <a:lnSpc>
                <a:spcPct val="100000"/>
              </a:lnSpc>
              <a:spcBef>
                <a:spcPts val="400"/>
              </a:spcBef>
              <a:spcAft>
                <a:spcPts val="0"/>
              </a:spcAft>
              <a:buClr>
                <a:srgbClr val="808080"/>
              </a:buClr>
              <a:buNone/>
              <a:defRPr>
                <a:latin typeface="+mn-lt"/>
                <a:ea typeface="Arial"/>
              </a:defRPr>
            </a:lvl2pPr>
            <a:lvl3pPr marL="918610" indent="0">
              <a:lnSpc>
                <a:spcPct val="100000"/>
              </a:lnSpc>
              <a:spcBef>
                <a:spcPts val="400"/>
              </a:spcBef>
              <a:spcAft>
                <a:spcPts val="0"/>
              </a:spcAft>
              <a:buClr>
                <a:srgbClr val="808080"/>
              </a:buClr>
              <a:buNone/>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84491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00852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75201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38450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77093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73955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894712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791141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222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_Content left">
    <p:bg>
      <p:bgPr>
        <a:solidFill>
          <a:schemeClr val="bg2"/>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735807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0.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206362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1.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302127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2.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14461" cy="6870635"/>
          </a:xfrm>
          <a:prstGeom prst="rect">
            <a:avLst/>
          </a:prstGeom>
        </p:spPr>
      </p:pic>
      <p:sp>
        <p:nvSpPr>
          <p:cNvPr id="9" name="Title Placeholder 21"/>
          <p:cNvSpPr>
            <a:spLocks noGrp="1"/>
          </p:cNvSpPr>
          <p:nvPr>
            <p:ph type="ctrTitle" hasCustomPrompt="1"/>
          </p:nvPr>
        </p:nvSpPr>
        <p:spPr>
          <a:xfrm>
            <a:off x="365759" y="387110"/>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10936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3.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61" y="386302"/>
            <a:ext cx="6934388" cy="2215991"/>
          </a:xfrm>
          <a:prstGeom prst="rect">
            <a:avLst/>
          </a:prstGeom>
        </p:spPr>
        <p:txBody>
          <a:bodyPr wrap="square" lIns="0" rIns="0" anchor="b" anchorCtr="0">
            <a:normAutofit/>
          </a:bodyPr>
          <a:lstStyle>
            <a:lvl1pPr>
              <a:defRPr lang="en-US" sz="72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4150082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4.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59" y="384153"/>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709960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5.xml><?xml version="1.0" encoding="utf-8"?>
<p:sldLayout xmlns:a="http://schemas.openxmlformats.org/drawingml/2006/main" xmlns:r="http://schemas.openxmlformats.org/officeDocument/2006/relationships" xmlns:p="http://schemas.openxmlformats.org/presentationml/2006/main" showMasterSp="0" preserve="1">
  <p:cSld name="Title slide_Black">
    <p:bg>
      <p:bgPr>
        <a:solidFill>
          <a:schemeClr val="bg2"/>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85722"/>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624954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6.xml><?xml version="1.0" encoding="utf-8"?>
<p:sldLayout xmlns:a="http://schemas.openxmlformats.org/drawingml/2006/main" xmlns:r="http://schemas.openxmlformats.org/officeDocument/2006/relationships" xmlns:p="http://schemas.openxmlformats.org/presentationml/2006/main" showMasterSp="0" preserve="1">
  <p:cSld name="Title slide_Carbon">
    <p:bg>
      <p:bgPr>
        <a:solidFill>
          <a:schemeClr val="tx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56101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7.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995290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8.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733009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9.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09040"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652278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_Content left w/subhead">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91582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0.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44346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1.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149313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Black_Content_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solidFill>
                  <a:schemeClr val="tx2"/>
                </a:solidFill>
                <a:latin typeface="+mn-lt"/>
                <a:ea typeface="Arial"/>
              </a:defRPr>
            </a:lvl1pPr>
            <a:lvl2pPr marL="455071" indent="0">
              <a:lnSpc>
                <a:spcPct val="100000"/>
              </a:lnSpc>
              <a:spcBef>
                <a:spcPts val="400"/>
              </a:spcBef>
              <a:spcAft>
                <a:spcPts val="0"/>
              </a:spcAft>
              <a:buClr>
                <a:srgbClr val="808080"/>
              </a:buClr>
              <a:buNone/>
              <a:defRPr>
                <a:solidFill>
                  <a:schemeClr val="tx2"/>
                </a:solidFill>
                <a:latin typeface="+mn-lt"/>
                <a:ea typeface="Arial"/>
              </a:defRPr>
            </a:lvl2pPr>
            <a:lvl3pPr marL="918610" indent="0">
              <a:lnSpc>
                <a:spcPct val="100000"/>
              </a:lnSpc>
              <a:spcBef>
                <a:spcPts val="400"/>
              </a:spcBef>
              <a:spcAft>
                <a:spcPts val="0"/>
              </a:spcAft>
              <a:buClr>
                <a:srgbClr val="808080"/>
              </a:buClr>
              <a:buNone/>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805949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Black_Content_Bulleted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10169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Black_Content w/subhea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945821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Black_Content two column ">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147259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Black_Content left">
    <p:bg>
      <p:bgPr>
        <a:solidFill>
          <a:schemeClr val="bg2"/>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758658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Black_Content left w/subhead">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770551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Black_Content left w/subhead and two lines">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33908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Black_Header no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1100371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_Carbon">
    <p:bg>
      <p:bgPr>
        <a:solidFill>
          <a:schemeClr val="tx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82302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_Content left w/subhead and two lines">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683874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Black_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5987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1.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169743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2.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941048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3.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4272814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latin typeface="+mn-lt"/>
                <a:ea typeface="Arial"/>
              </a:defRPr>
            </a:lvl1pPr>
            <a:lvl2pPr marL="455071" indent="0">
              <a:lnSpc>
                <a:spcPct val="100000"/>
              </a:lnSpc>
              <a:spcBef>
                <a:spcPts val="400"/>
              </a:spcBef>
              <a:spcAft>
                <a:spcPts val="0"/>
              </a:spcAft>
              <a:buClr>
                <a:srgbClr val="808080"/>
              </a:buClr>
              <a:buNone/>
              <a:defRPr>
                <a:latin typeface="+mn-lt"/>
                <a:ea typeface="Arial"/>
              </a:defRPr>
            </a:lvl2pPr>
            <a:lvl3pPr marL="918610" indent="0">
              <a:lnSpc>
                <a:spcPct val="100000"/>
              </a:lnSpc>
              <a:spcBef>
                <a:spcPts val="400"/>
              </a:spcBef>
              <a:spcAft>
                <a:spcPts val="0"/>
              </a:spcAft>
              <a:buClr>
                <a:srgbClr val="808080"/>
              </a:buClr>
              <a:buNone/>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0096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501651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25293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22708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858126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76743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_Header no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2097096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742575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101544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0051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3.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3928052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4.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3982977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5.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14461" cy="6870635"/>
          </a:xfrm>
          <a:prstGeom prst="rect">
            <a:avLst/>
          </a:prstGeom>
        </p:spPr>
      </p:pic>
      <p:sp>
        <p:nvSpPr>
          <p:cNvPr id="9" name="Title Placeholder 21"/>
          <p:cNvSpPr>
            <a:spLocks noGrp="1"/>
          </p:cNvSpPr>
          <p:nvPr>
            <p:ph type="ctrTitle" hasCustomPrompt="1"/>
          </p:nvPr>
        </p:nvSpPr>
        <p:spPr>
          <a:xfrm>
            <a:off x="365759" y="387110"/>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364338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6.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61" y="386302"/>
            <a:ext cx="6934388" cy="2215991"/>
          </a:xfrm>
          <a:prstGeom prst="rect">
            <a:avLst/>
          </a:prstGeom>
        </p:spPr>
        <p:txBody>
          <a:bodyPr wrap="square" lIns="0" rIns="0" anchor="b" anchorCtr="0">
            <a:normAutofit/>
          </a:bodyPr>
          <a:lstStyle>
            <a:lvl1pPr>
              <a:defRPr lang="en-US" sz="72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86378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7.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59" y="384153"/>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35605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8.xml><?xml version="1.0" encoding="utf-8"?>
<p:sldLayout xmlns:a="http://schemas.openxmlformats.org/drawingml/2006/main" xmlns:r="http://schemas.openxmlformats.org/officeDocument/2006/relationships" xmlns:p="http://schemas.openxmlformats.org/presentationml/2006/main" showMasterSp="0" preserve="1">
  <p:cSld name="Title slide_Black">
    <p:bg>
      <p:bgPr>
        <a:solidFill>
          <a:schemeClr val="bg2"/>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85722"/>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493318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9.xml><?xml version="1.0" encoding="utf-8"?>
<p:sldLayout xmlns:a="http://schemas.openxmlformats.org/drawingml/2006/main" xmlns:r="http://schemas.openxmlformats.org/officeDocument/2006/relationships" xmlns:p="http://schemas.openxmlformats.org/presentationml/2006/main" showMasterSp="0" preserve="1">
  <p:cSld name="Title slide_Carbon">
    <p:bg>
      <p:bgPr>
        <a:solidFill>
          <a:schemeClr val="tx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4010241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_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990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0.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354832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1.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750449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2.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09040"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422876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3.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4039796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4.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352999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Black_Content_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solidFill>
                  <a:schemeClr val="tx2"/>
                </a:solidFill>
                <a:latin typeface="+mn-lt"/>
                <a:ea typeface="Arial"/>
              </a:defRPr>
            </a:lvl1pPr>
            <a:lvl2pPr marL="455071" indent="0">
              <a:lnSpc>
                <a:spcPct val="100000"/>
              </a:lnSpc>
              <a:spcBef>
                <a:spcPts val="400"/>
              </a:spcBef>
              <a:spcAft>
                <a:spcPts val="0"/>
              </a:spcAft>
              <a:buClr>
                <a:srgbClr val="808080"/>
              </a:buClr>
              <a:buNone/>
              <a:defRPr>
                <a:solidFill>
                  <a:schemeClr val="tx2"/>
                </a:solidFill>
                <a:latin typeface="+mn-lt"/>
                <a:ea typeface="Arial"/>
              </a:defRPr>
            </a:lvl2pPr>
            <a:lvl3pPr marL="918610" indent="0">
              <a:lnSpc>
                <a:spcPct val="100000"/>
              </a:lnSpc>
              <a:spcBef>
                <a:spcPts val="400"/>
              </a:spcBef>
              <a:spcAft>
                <a:spcPts val="0"/>
              </a:spcAft>
              <a:buClr>
                <a:srgbClr val="808080"/>
              </a:buClr>
              <a:buNone/>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1966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Black_Content_Bulleted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9832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Black_Content w/subhea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789612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Black_Content two column ">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35564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Black_Content left">
    <p:bg>
      <p:bgPr>
        <a:solidFill>
          <a:schemeClr val="bg2"/>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61045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108723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Black_Content left w/subhead">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54722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Black_Content left w/subhead and two lines">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622833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Black_Header no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3999599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Black_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2974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4.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825548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5.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63762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6.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359602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latin typeface="+mn-lt"/>
                <a:ea typeface="Arial"/>
              </a:defRPr>
            </a:lvl1pPr>
            <a:lvl2pPr marL="455071" indent="0">
              <a:lnSpc>
                <a:spcPct val="100000"/>
              </a:lnSpc>
              <a:spcBef>
                <a:spcPts val="400"/>
              </a:spcBef>
              <a:spcAft>
                <a:spcPts val="0"/>
              </a:spcAft>
              <a:buClr>
                <a:srgbClr val="808080"/>
              </a:buClr>
              <a:buNone/>
              <a:defRPr>
                <a:latin typeface="+mn-lt"/>
                <a:ea typeface="Arial"/>
              </a:defRPr>
            </a:lvl2pPr>
            <a:lvl3pPr marL="918610" indent="0">
              <a:lnSpc>
                <a:spcPct val="100000"/>
              </a:lnSpc>
              <a:spcBef>
                <a:spcPts val="400"/>
              </a:spcBef>
              <a:spcAft>
                <a:spcPts val="0"/>
              </a:spcAft>
              <a:buClr>
                <a:srgbClr val="808080"/>
              </a:buClr>
              <a:buNone/>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887462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54217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292150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570048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648493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252625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36691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840790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1924920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0385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6.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462427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7.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157450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33554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latin typeface="+mn-lt"/>
                <a:ea typeface="Arial"/>
              </a:defRPr>
            </a:lvl1pPr>
            <a:lvl2pPr marL="455071" indent="0">
              <a:lnSpc>
                <a:spcPct val="100000"/>
              </a:lnSpc>
              <a:spcBef>
                <a:spcPts val="400"/>
              </a:spcBef>
              <a:spcAft>
                <a:spcPts val="0"/>
              </a:spcAft>
              <a:buClr>
                <a:srgbClr val="808080"/>
              </a:buClr>
              <a:buNone/>
              <a:defRPr>
                <a:latin typeface="+mn-lt"/>
                <a:ea typeface="Arial"/>
              </a:defRPr>
            </a:lvl2pPr>
            <a:lvl3pPr marL="918610" indent="0">
              <a:lnSpc>
                <a:spcPct val="100000"/>
              </a:lnSpc>
              <a:spcBef>
                <a:spcPts val="400"/>
              </a:spcBef>
              <a:spcAft>
                <a:spcPts val="0"/>
              </a:spcAft>
              <a:buClr>
                <a:srgbClr val="808080"/>
              </a:buClr>
              <a:buNone/>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106632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997438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183377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55429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340294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06155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8850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70593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3620128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9872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4216117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2871265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14461" cy="6870635"/>
          </a:xfrm>
          <a:prstGeom prst="rect">
            <a:avLst/>
          </a:prstGeom>
        </p:spPr>
      </p:pic>
      <p:sp>
        <p:nvSpPr>
          <p:cNvPr id="9" name="Title Placeholder 21"/>
          <p:cNvSpPr>
            <a:spLocks noGrp="1"/>
          </p:cNvSpPr>
          <p:nvPr>
            <p:ph type="ctrTitle" hasCustomPrompt="1"/>
          </p:nvPr>
        </p:nvSpPr>
        <p:spPr>
          <a:xfrm>
            <a:off x="365759" y="387110"/>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245423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61" y="386302"/>
            <a:ext cx="6934388" cy="2215991"/>
          </a:xfrm>
          <a:prstGeom prst="rect">
            <a:avLst/>
          </a:prstGeom>
        </p:spPr>
        <p:txBody>
          <a:bodyPr wrap="square" lIns="0" rIns="0" anchor="b" anchorCtr="0">
            <a:normAutofit/>
          </a:bodyPr>
          <a:lstStyle>
            <a:lvl1pPr>
              <a:defRPr lang="en-US" sz="72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687918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59" y="384153"/>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389447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2775177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Title slide_Black">
    <p:bg>
      <p:bgPr>
        <a:solidFill>
          <a:schemeClr val="bg2"/>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85722"/>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980090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Title slide_Carbon">
    <p:bg>
      <p:bgPr>
        <a:solidFill>
          <a:schemeClr val="tx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34900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4284639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236924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09040"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07601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965922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2997301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_Content_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solidFill>
                  <a:schemeClr val="tx2"/>
                </a:solidFill>
                <a:latin typeface="+mn-lt"/>
                <a:ea typeface="Arial"/>
              </a:defRPr>
            </a:lvl1pPr>
            <a:lvl2pPr marL="455071" indent="0">
              <a:lnSpc>
                <a:spcPct val="100000"/>
              </a:lnSpc>
              <a:spcBef>
                <a:spcPts val="400"/>
              </a:spcBef>
              <a:spcAft>
                <a:spcPts val="0"/>
              </a:spcAft>
              <a:buClr>
                <a:srgbClr val="808080"/>
              </a:buClr>
              <a:buNone/>
              <a:defRPr>
                <a:solidFill>
                  <a:schemeClr val="tx2"/>
                </a:solidFill>
                <a:latin typeface="+mn-lt"/>
                <a:ea typeface="Arial"/>
              </a:defRPr>
            </a:lvl2pPr>
            <a:lvl3pPr marL="918610" indent="0">
              <a:lnSpc>
                <a:spcPct val="100000"/>
              </a:lnSpc>
              <a:spcBef>
                <a:spcPts val="400"/>
              </a:spcBef>
              <a:spcAft>
                <a:spcPts val="0"/>
              </a:spcAft>
              <a:buClr>
                <a:srgbClr val="808080"/>
              </a:buClr>
              <a:buNone/>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068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_Content_Bulleted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446440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_Content w/subhea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225818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09040"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505609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_Content two column ">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84370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_Content left">
    <p:bg>
      <p:bgPr>
        <a:solidFill>
          <a:schemeClr val="bg2"/>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931067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_Content left w/subhead">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03870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_Content left w/subhead and two lines">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solidFill>
                  <a:srgbClr val="FFFFFF"/>
                </a:solidFill>
                <a:latin typeface="+mn-lt"/>
                <a:ea typeface="Arial"/>
              </a:defRPr>
            </a:lvl1pPr>
            <a:lvl2pPr>
              <a:lnSpc>
                <a:spcPct val="100000"/>
              </a:lnSpc>
              <a:spcBef>
                <a:spcPts val="400"/>
              </a:spcBef>
              <a:spcAft>
                <a:spcPts val="0"/>
              </a:spcAft>
              <a:buClr>
                <a:srgbClr val="808080"/>
              </a:buClr>
              <a:defRPr>
                <a:solidFill>
                  <a:srgbClr val="FFFFFF"/>
                </a:solidFill>
                <a:latin typeface="+mn-lt"/>
                <a:ea typeface="Arial"/>
              </a:defRPr>
            </a:lvl2pPr>
            <a:lvl3pPr marL="1145089" indent="-226478">
              <a:lnSpc>
                <a:spcPct val="100000"/>
              </a:lnSpc>
              <a:spcBef>
                <a:spcPts val="400"/>
              </a:spcBef>
              <a:spcAft>
                <a:spcPts val="0"/>
              </a:spcAft>
              <a:buClr>
                <a:srgbClr val="808080"/>
              </a:buClr>
              <a:defRPr>
                <a:solidFill>
                  <a:srgbClr val="FFFFFF"/>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390426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_Header no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110359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ck_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0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1422198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14923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26055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latin typeface="+mn-lt"/>
                <a:ea typeface="Arial"/>
              </a:defRPr>
            </a:lvl1pPr>
            <a:lvl2pPr marL="455071" indent="0">
              <a:lnSpc>
                <a:spcPct val="100000"/>
              </a:lnSpc>
              <a:spcBef>
                <a:spcPts val="400"/>
              </a:spcBef>
              <a:spcAft>
                <a:spcPts val="0"/>
              </a:spcAft>
              <a:buClr>
                <a:srgbClr val="808080"/>
              </a:buClr>
              <a:buNone/>
              <a:defRPr>
                <a:latin typeface="+mn-lt"/>
                <a:ea typeface="Arial"/>
              </a:defRPr>
            </a:lvl2pPr>
            <a:lvl3pPr marL="918610" indent="0">
              <a:lnSpc>
                <a:spcPct val="100000"/>
              </a:lnSpc>
              <a:spcBef>
                <a:spcPts val="400"/>
              </a:spcBef>
              <a:spcAft>
                <a:spcPts val="0"/>
              </a:spcAft>
              <a:buClr>
                <a:srgbClr val="808080"/>
              </a:buClr>
              <a:buNone/>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57789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850394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948804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957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54575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80368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22702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525402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3643614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772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2451283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3389320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05.xml"/><Relationship Id="rId13" Type="http://schemas.openxmlformats.org/officeDocument/2006/relationships/slideLayout" Target="../slideLayouts/slideLayout310.xml"/><Relationship Id="rId18" Type="http://schemas.openxmlformats.org/officeDocument/2006/relationships/slideLayout" Target="../slideLayouts/slideLayout315.xml"/><Relationship Id="rId26" Type="http://schemas.openxmlformats.org/officeDocument/2006/relationships/slideLayout" Target="../slideLayouts/slideLayout323.xml"/><Relationship Id="rId3" Type="http://schemas.openxmlformats.org/officeDocument/2006/relationships/slideLayout" Target="../slideLayouts/slideLayout300.xml"/><Relationship Id="rId21" Type="http://schemas.openxmlformats.org/officeDocument/2006/relationships/slideLayout" Target="../slideLayouts/slideLayout318.xml"/><Relationship Id="rId34" Type="http://schemas.openxmlformats.org/officeDocument/2006/relationships/theme" Target="../theme/theme10.xml"/><Relationship Id="rId7" Type="http://schemas.openxmlformats.org/officeDocument/2006/relationships/slideLayout" Target="../slideLayouts/slideLayout304.xml"/><Relationship Id="rId12" Type="http://schemas.openxmlformats.org/officeDocument/2006/relationships/slideLayout" Target="../slideLayouts/slideLayout309.xml"/><Relationship Id="rId17" Type="http://schemas.openxmlformats.org/officeDocument/2006/relationships/slideLayout" Target="../slideLayouts/slideLayout314.xml"/><Relationship Id="rId25" Type="http://schemas.openxmlformats.org/officeDocument/2006/relationships/slideLayout" Target="../slideLayouts/slideLayout322.xml"/><Relationship Id="rId33" Type="http://schemas.openxmlformats.org/officeDocument/2006/relationships/slideLayout" Target="../slideLayouts/slideLayout330.xml"/><Relationship Id="rId2" Type="http://schemas.openxmlformats.org/officeDocument/2006/relationships/slideLayout" Target="../slideLayouts/slideLayout299.xml"/><Relationship Id="rId16" Type="http://schemas.openxmlformats.org/officeDocument/2006/relationships/slideLayout" Target="../slideLayouts/slideLayout313.xml"/><Relationship Id="rId20" Type="http://schemas.openxmlformats.org/officeDocument/2006/relationships/slideLayout" Target="../slideLayouts/slideLayout317.xml"/><Relationship Id="rId29" Type="http://schemas.openxmlformats.org/officeDocument/2006/relationships/slideLayout" Target="../slideLayouts/slideLayout326.xml"/><Relationship Id="rId1" Type="http://schemas.openxmlformats.org/officeDocument/2006/relationships/slideLayout" Target="../slideLayouts/slideLayout298.xml"/><Relationship Id="rId6" Type="http://schemas.openxmlformats.org/officeDocument/2006/relationships/slideLayout" Target="../slideLayouts/slideLayout303.xml"/><Relationship Id="rId11" Type="http://schemas.openxmlformats.org/officeDocument/2006/relationships/slideLayout" Target="../slideLayouts/slideLayout308.xml"/><Relationship Id="rId24" Type="http://schemas.openxmlformats.org/officeDocument/2006/relationships/slideLayout" Target="../slideLayouts/slideLayout321.xml"/><Relationship Id="rId32" Type="http://schemas.openxmlformats.org/officeDocument/2006/relationships/slideLayout" Target="../slideLayouts/slideLayout329.xml"/><Relationship Id="rId5" Type="http://schemas.openxmlformats.org/officeDocument/2006/relationships/slideLayout" Target="../slideLayouts/slideLayout302.xml"/><Relationship Id="rId15" Type="http://schemas.openxmlformats.org/officeDocument/2006/relationships/slideLayout" Target="../slideLayouts/slideLayout312.xml"/><Relationship Id="rId23" Type="http://schemas.openxmlformats.org/officeDocument/2006/relationships/slideLayout" Target="../slideLayouts/slideLayout320.xml"/><Relationship Id="rId28" Type="http://schemas.openxmlformats.org/officeDocument/2006/relationships/slideLayout" Target="../slideLayouts/slideLayout325.xml"/><Relationship Id="rId10" Type="http://schemas.openxmlformats.org/officeDocument/2006/relationships/slideLayout" Target="../slideLayouts/slideLayout307.xml"/><Relationship Id="rId19" Type="http://schemas.openxmlformats.org/officeDocument/2006/relationships/slideLayout" Target="../slideLayouts/slideLayout316.xml"/><Relationship Id="rId31" Type="http://schemas.openxmlformats.org/officeDocument/2006/relationships/slideLayout" Target="../slideLayouts/slideLayout328.xml"/><Relationship Id="rId4" Type="http://schemas.openxmlformats.org/officeDocument/2006/relationships/slideLayout" Target="../slideLayouts/slideLayout301.xml"/><Relationship Id="rId9" Type="http://schemas.openxmlformats.org/officeDocument/2006/relationships/slideLayout" Target="../slideLayouts/slideLayout306.xml"/><Relationship Id="rId14" Type="http://schemas.openxmlformats.org/officeDocument/2006/relationships/slideLayout" Target="../slideLayouts/slideLayout311.xml"/><Relationship Id="rId22" Type="http://schemas.openxmlformats.org/officeDocument/2006/relationships/slideLayout" Target="../slideLayouts/slideLayout319.xml"/><Relationship Id="rId27" Type="http://schemas.openxmlformats.org/officeDocument/2006/relationships/slideLayout" Target="../slideLayouts/slideLayout324.xml"/><Relationship Id="rId30" Type="http://schemas.openxmlformats.org/officeDocument/2006/relationships/slideLayout" Target="../slideLayouts/slideLayout327.xml"/><Relationship Id="rId35" Type="http://schemas.openxmlformats.org/officeDocument/2006/relationships/image" Target="../media/image1.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38.xml"/><Relationship Id="rId13" Type="http://schemas.openxmlformats.org/officeDocument/2006/relationships/slideLayout" Target="../slideLayouts/slideLayout343.xml"/><Relationship Id="rId18" Type="http://schemas.openxmlformats.org/officeDocument/2006/relationships/slideLayout" Target="../slideLayouts/slideLayout348.xml"/><Relationship Id="rId26" Type="http://schemas.openxmlformats.org/officeDocument/2006/relationships/slideLayout" Target="../slideLayouts/slideLayout356.xml"/><Relationship Id="rId3" Type="http://schemas.openxmlformats.org/officeDocument/2006/relationships/slideLayout" Target="../slideLayouts/slideLayout333.xml"/><Relationship Id="rId21" Type="http://schemas.openxmlformats.org/officeDocument/2006/relationships/slideLayout" Target="../slideLayouts/slideLayout351.xml"/><Relationship Id="rId34" Type="http://schemas.openxmlformats.org/officeDocument/2006/relationships/theme" Target="../theme/theme11.xml"/><Relationship Id="rId7" Type="http://schemas.openxmlformats.org/officeDocument/2006/relationships/slideLayout" Target="../slideLayouts/slideLayout337.xml"/><Relationship Id="rId12" Type="http://schemas.openxmlformats.org/officeDocument/2006/relationships/slideLayout" Target="../slideLayouts/slideLayout342.xml"/><Relationship Id="rId17" Type="http://schemas.openxmlformats.org/officeDocument/2006/relationships/slideLayout" Target="../slideLayouts/slideLayout347.xml"/><Relationship Id="rId25" Type="http://schemas.openxmlformats.org/officeDocument/2006/relationships/slideLayout" Target="../slideLayouts/slideLayout355.xml"/><Relationship Id="rId33" Type="http://schemas.openxmlformats.org/officeDocument/2006/relationships/slideLayout" Target="../slideLayouts/slideLayout363.xml"/><Relationship Id="rId2" Type="http://schemas.openxmlformats.org/officeDocument/2006/relationships/slideLayout" Target="../slideLayouts/slideLayout332.xml"/><Relationship Id="rId16" Type="http://schemas.openxmlformats.org/officeDocument/2006/relationships/slideLayout" Target="../slideLayouts/slideLayout346.xml"/><Relationship Id="rId20" Type="http://schemas.openxmlformats.org/officeDocument/2006/relationships/slideLayout" Target="../slideLayouts/slideLayout350.xml"/><Relationship Id="rId29" Type="http://schemas.openxmlformats.org/officeDocument/2006/relationships/slideLayout" Target="../slideLayouts/slideLayout359.xml"/><Relationship Id="rId1" Type="http://schemas.openxmlformats.org/officeDocument/2006/relationships/slideLayout" Target="../slideLayouts/slideLayout331.xml"/><Relationship Id="rId6" Type="http://schemas.openxmlformats.org/officeDocument/2006/relationships/slideLayout" Target="../slideLayouts/slideLayout336.xml"/><Relationship Id="rId11" Type="http://schemas.openxmlformats.org/officeDocument/2006/relationships/slideLayout" Target="../slideLayouts/slideLayout341.xml"/><Relationship Id="rId24" Type="http://schemas.openxmlformats.org/officeDocument/2006/relationships/slideLayout" Target="../slideLayouts/slideLayout354.xml"/><Relationship Id="rId32" Type="http://schemas.openxmlformats.org/officeDocument/2006/relationships/slideLayout" Target="../slideLayouts/slideLayout362.xml"/><Relationship Id="rId5" Type="http://schemas.openxmlformats.org/officeDocument/2006/relationships/slideLayout" Target="../slideLayouts/slideLayout335.xml"/><Relationship Id="rId15" Type="http://schemas.openxmlformats.org/officeDocument/2006/relationships/slideLayout" Target="../slideLayouts/slideLayout345.xml"/><Relationship Id="rId23" Type="http://schemas.openxmlformats.org/officeDocument/2006/relationships/slideLayout" Target="../slideLayouts/slideLayout353.xml"/><Relationship Id="rId28" Type="http://schemas.openxmlformats.org/officeDocument/2006/relationships/slideLayout" Target="../slideLayouts/slideLayout358.xml"/><Relationship Id="rId10" Type="http://schemas.openxmlformats.org/officeDocument/2006/relationships/slideLayout" Target="../slideLayouts/slideLayout340.xml"/><Relationship Id="rId19" Type="http://schemas.openxmlformats.org/officeDocument/2006/relationships/slideLayout" Target="../slideLayouts/slideLayout349.xml"/><Relationship Id="rId31" Type="http://schemas.openxmlformats.org/officeDocument/2006/relationships/slideLayout" Target="../slideLayouts/slideLayout361.xml"/><Relationship Id="rId4" Type="http://schemas.openxmlformats.org/officeDocument/2006/relationships/slideLayout" Target="../slideLayouts/slideLayout334.xml"/><Relationship Id="rId9" Type="http://schemas.openxmlformats.org/officeDocument/2006/relationships/slideLayout" Target="../slideLayouts/slideLayout339.xml"/><Relationship Id="rId14" Type="http://schemas.openxmlformats.org/officeDocument/2006/relationships/slideLayout" Target="../slideLayouts/slideLayout344.xml"/><Relationship Id="rId22" Type="http://schemas.openxmlformats.org/officeDocument/2006/relationships/slideLayout" Target="../slideLayouts/slideLayout352.xml"/><Relationship Id="rId27" Type="http://schemas.openxmlformats.org/officeDocument/2006/relationships/slideLayout" Target="../slideLayouts/slideLayout357.xml"/><Relationship Id="rId30" Type="http://schemas.openxmlformats.org/officeDocument/2006/relationships/slideLayout" Target="../slideLayouts/slideLayout360.xml"/><Relationship Id="rId35" Type="http://schemas.openxmlformats.org/officeDocument/2006/relationships/image" Target="../media/image1.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371.xml"/><Relationship Id="rId13" Type="http://schemas.openxmlformats.org/officeDocument/2006/relationships/slideLayout" Target="../slideLayouts/slideLayout376.xml"/><Relationship Id="rId18" Type="http://schemas.openxmlformats.org/officeDocument/2006/relationships/slideLayout" Target="../slideLayouts/slideLayout381.xml"/><Relationship Id="rId26" Type="http://schemas.openxmlformats.org/officeDocument/2006/relationships/slideLayout" Target="../slideLayouts/slideLayout389.xml"/><Relationship Id="rId3" Type="http://schemas.openxmlformats.org/officeDocument/2006/relationships/slideLayout" Target="../slideLayouts/slideLayout366.xml"/><Relationship Id="rId21" Type="http://schemas.openxmlformats.org/officeDocument/2006/relationships/slideLayout" Target="../slideLayouts/slideLayout384.xml"/><Relationship Id="rId7" Type="http://schemas.openxmlformats.org/officeDocument/2006/relationships/slideLayout" Target="../slideLayouts/slideLayout370.xml"/><Relationship Id="rId12" Type="http://schemas.openxmlformats.org/officeDocument/2006/relationships/slideLayout" Target="../slideLayouts/slideLayout375.xml"/><Relationship Id="rId17" Type="http://schemas.openxmlformats.org/officeDocument/2006/relationships/slideLayout" Target="../slideLayouts/slideLayout380.xml"/><Relationship Id="rId25" Type="http://schemas.openxmlformats.org/officeDocument/2006/relationships/slideLayout" Target="../slideLayouts/slideLayout388.xml"/><Relationship Id="rId2" Type="http://schemas.openxmlformats.org/officeDocument/2006/relationships/slideLayout" Target="../slideLayouts/slideLayout365.xml"/><Relationship Id="rId16" Type="http://schemas.openxmlformats.org/officeDocument/2006/relationships/slideLayout" Target="../slideLayouts/slideLayout379.xml"/><Relationship Id="rId20" Type="http://schemas.openxmlformats.org/officeDocument/2006/relationships/slideLayout" Target="../slideLayouts/slideLayout383.xml"/><Relationship Id="rId29" Type="http://schemas.openxmlformats.org/officeDocument/2006/relationships/slideLayout" Target="../slideLayouts/slideLayout392.xml"/><Relationship Id="rId1" Type="http://schemas.openxmlformats.org/officeDocument/2006/relationships/slideLayout" Target="../slideLayouts/slideLayout364.xml"/><Relationship Id="rId6" Type="http://schemas.openxmlformats.org/officeDocument/2006/relationships/slideLayout" Target="../slideLayouts/slideLayout369.xml"/><Relationship Id="rId11" Type="http://schemas.openxmlformats.org/officeDocument/2006/relationships/slideLayout" Target="../slideLayouts/slideLayout374.xml"/><Relationship Id="rId24" Type="http://schemas.openxmlformats.org/officeDocument/2006/relationships/slideLayout" Target="../slideLayouts/slideLayout387.xml"/><Relationship Id="rId5" Type="http://schemas.openxmlformats.org/officeDocument/2006/relationships/slideLayout" Target="../slideLayouts/slideLayout368.xml"/><Relationship Id="rId15" Type="http://schemas.openxmlformats.org/officeDocument/2006/relationships/slideLayout" Target="../slideLayouts/slideLayout378.xml"/><Relationship Id="rId23" Type="http://schemas.openxmlformats.org/officeDocument/2006/relationships/slideLayout" Target="../slideLayouts/slideLayout386.xml"/><Relationship Id="rId28" Type="http://schemas.openxmlformats.org/officeDocument/2006/relationships/slideLayout" Target="../slideLayouts/slideLayout391.xml"/><Relationship Id="rId10" Type="http://schemas.openxmlformats.org/officeDocument/2006/relationships/slideLayout" Target="../slideLayouts/slideLayout373.xml"/><Relationship Id="rId19" Type="http://schemas.openxmlformats.org/officeDocument/2006/relationships/slideLayout" Target="../slideLayouts/slideLayout382.xml"/><Relationship Id="rId31" Type="http://schemas.openxmlformats.org/officeDocument/2006/relationships/image" Target="../media/image1.png"/><Relationship Id="rId4" Type="http://schemas.openxmlformats.org/officeDocument/2006/relationships/slideLayout" Target="../slideLayouts/slideLayout367.xml"/><Relationship Id="rId9" Type="http://schemas.openxmlformats.org/officeDocument/2006/relationships/slideLayout" Target="../slideLayouts/slideLayout372.xml"/><Relationship Id="rId14" Type="http://schemas.openxmlformats.org/officeDocument/2006/relationships/slideLayout" Target="../slideLayouts/slideLayout377.xml"/><Relationship Id="rId22" Type="http://schemas.openxmlformats.org/officeDocument/2006/relationships/slideLayout" Target="../slideLayouts/slideLayout385.xml"/><Relationship Id="rId27" Type="http://schemas.openxmlformats.org/officeDocument/2006/relationships/slideLayout" Target="../slideLayouts/slideLayout390.xml"/><Relationship Id="rId30"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400.xml"/><Relationship Id="rId13" Type="http://schemas.openxmlformats.org/officeDocument/2006/relationships/slideLayout" Target="../slideLayouts/slideLayout405.xml"/><Relationship Id="rId18" Type="http://schemas.openxmlformats.org/officeDocument/2006/relationships/slideLayout" Target="../slideLayouts/slideLayout410.xml"/><Relationship Id="rId3" Type="http://schemas.openxmlformats.org/officeDocument/2006/relationships/slideLayout" Target="../slideLayouts/slideLayout395.xml"/><Relationship Id="rId21" Type="http://schemas.openxmlformats.org/officeDocument/2006/relationships/slideLayout" Target="../slideLayouts/slideLayout413.xml"/><Relationship Id="rId7" Type="http://schemas.openxmlformats.org/officeDocument/2006/relationships/slideLayout" Target="../slideLayouts/slideLayout399.xml"/><Relationship Id="rId12" Type="http://schemas.openxmlformats.org/officeDocument/2006/relationships/slideLayout" Target="../slideLayouts/slideLayout404.xml"/><Relationship Id="rId17" Type="http://schemas.openxmlformats.org/officeDocument/2006/relationships/slideLayout" Target="../slideLayouts/slideLayout409.xml"/><Relationship Id="rId25" Type="http://schemas.openxmlformats.org/officeDocument/2006/relationships/image" Target="../media/image1.png"/><Relationship Id="rId2" Type="http://schemas.openxmlformats.org/officeDocument/2006/relationships/slideLayout" Target="../slideLayouts/slideLayout394.xml"/><Relationship Id="rId16" Type="http://schemas.openxmlformats.org/officeDocument/2006/relationships/slideLayout" Target="../slideLayouts/slideLayout408.xml"/><Relationship Id="rId20" Type="http://schemas.openxmlformats.org/officeDocument/2006/relationships/slideLayout" Target="../slideLayouts/slideLayout412.xml"/><Relationship Id="rId1" Type="http://schemas.openxmlformats.org/officeDocument/2006/relationships/slideLayout" Target="../slideLayouts/slideLayout393.xml"/><Relationship Id="rId6" Type="http://schemas.openxmlformats.org/officeDocument/2006/relationships/slideLayout" Target="../slideLayouts/slideLayout398.xml"/><Relationship Id="rId11" Type="http://schemas.openxmlformats.org/officeDocument/2006/relationships/slideLayout" Target="../slideLayouts/slideLayout403.xml"/><Relationship Id="rId24" Type="http://schemas.openxmlformats.org/officeDocument/2006/relationships/theme" Target="../theme/theme13.xml"/><Relationship Id="rId5" Type="http://schemas.openxmlformats.org/officeDocument/2006/relationships/slideLayout" Target="../slideLayouts/slideLayout397.xml"/><Relationship Id="rId15" Type="http://schemas.openxmlformats.org/officeDocument/2006/relationships/slideLayout" Target="../slideLayouts/slideLayout407.xml"/><Relationship Id="rId23" Type="http://schemas.openxmlformats.org/officeDocument/2006/relationships/slideLayout" Target="../slideLayouts/slideLayout415.xml"/><Relationship Id="rId10" Type="http://schemas.openxmlformats.org/officeDocument/2006/relationships/slideLayout" Target="../slideLayouts/slideLayout402.xml"/><Relationship Id="rId19" Type="http://schemas.openxmlformats.org/officeDocument/2006/relationships/slideLayout" Target="../slideLayouts/slideLayout411.xml"/><Relationship Id="rId4" Type="http://schemas.openxmlformats.org/officeDocument/2006/relationships/slideLayout" Target="../slideLayouts/slideLayout396.xml"/><Relationship Id="rId9" Type="http://schemas.openxmlformats.org/officeDocument/2006/relationships/slideLayout" Target="../slideLayouts/slideLayout401.xml"/><Relationship Id="rId14" Type="http://schemas.openxmlformats.org/officeDocument/2006/relationships/slideLayout" Target="../slideLayouts/slideLayout406.xml"/><Relationship Id="rId22" Type="http://schemas.openxmlformats.org/officeDocument/2006/relationships/slideLayout" Target="../slideLayouts/slideLayout414.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423.xml"/><Relationship Id="rId13" Type="http://schemas.openxmlformats.org/officeDocument/2006/relationships/slideLayout" Target="../slideLayouts/slideLayout428.xml"/><Relationship Id="rId18" Type="http://schemas.openxmlformats.org/officeDocument/2006/relationships/slideLayout" Target="../slideLayouts/slideLayout433.xml"/><Relationship Id="rId26" Type="http://schemas.openxmlformats.org/officeDocument/2006/relationships/slideLayout" Target="../slideLayouts/slideLayout441.xml"/><Relationship Id="rId3" Type="http://schemas.openxmlformats.org/officeDocument/2006/relationships/slideLayout" Target="../slideLayouts/slideLayout418.xml"/><Relationship Id="rId21" Type="http://schemas.openxmlformats.org/officeDocument/2006/relationships/slideLayout" Target="../slideLayouts/slideLayout436.xml"/><Relationship Id="rId34" Type="http://schemas.openxmlformats.org/officeDocument/2006/relationships/theme" Target="../theme/theme14.xml"/><Relationship Id="rId7" Type="http://schemas.openxmlformats.org/officeDocument/2006/relationships/slideLayout" Target="../slideLayouts/slideLayout422.xml"/><Relationship Id="rId12" Type="http://schemas.openxmlformats.org/officeDocument/2006/relationships/slideLayout" Target="../slideLayouts/slideLayout427.xml"/><Relationship Id="rId17" Type="http://schemas.openxmlformats.org/officeDocument/2006/relationships/slideLayout" Target="../slideLayouts/slideLayout432.xml"/><Relationship Id="rId25" Type="http://schemas.openxmlformats.org/officeDocument/2006/relationships/slideLayout" Target="../slideLayouts/slideLayout440.xml"/><Relationship Id="rId33" Type="http://schemas.openxmlformats.org/officeDocument/2006/relationships/slideLayout" Target="../slideLayouts/slideLayout448.xml"/><Relationship Id="rId2" Type="http://schemas.openxmlformats.org/officeDocument/2006/relationships/slideLayout" Target="../slideLayouts/slideLayout417.xml"/><Relationship Id="rId16" Type="http://schemas.openxmlformats.org/officeDocument/2006/relationships/slideLayout" Target="../slideLayouts/slideLayout431.xml"/><Relationship Id="rId20" Type="http://schemas.openxmlformats.org/officeDocument/2006/relationships/slideLayout" Target="../slideLayouts/slideLayout435.xml"/><Relationship Id="rId29" Type="http://schemas.openxmlformats.org/officeDocument/2006/relationships/slideLayout" Target="../slideLayouts/slideLayout444.xml"/><Relationship Id="rId1" Type="http://schemas.openxmlformats.org/officeDocument/2006/relationships/slideLayout" Target="../slideLayouts/slideLayout416.xml"/><Relationship Id="rId6" Type="http://schemas.openxmlformats.org/officeDocument/2006/relationships/slideLayout" Target="../slideLayouts/slideLayout421.xml"/><Relationship Id="rId11" Type="http://schemas.openxmlformats.org/officeDocument/2006/relationships/slideLayout" Target="../slideLayouts/slideLayout426.xml"/><Relationship Id="rId24" Type="http://schemas.openxmlformats.org/officeDocument/2006/relationships/slideLayout" Target="../slideLayouts/slideLayout439.xml"/><Relationship Id="rId32" Type="http://schemas.openxmlformats.org/officeDocument/2006/relationships/slideLayout" Target="../slideLayouts/slideLayout447.xml"/><Relationship Id="rId5" Type="http://schemas.openxmlformats.org/officeDocument/2006/relationships/slideLayout" Target="../slideLayouts/slideLayout420.xml"/><Relationship Id="rId15" Type="http://schemas.openxmlformats.org/officeDocument/2006/relationships/slideLayout" Target="../slideLayouts/slideLayout430.xml"/><Relationship Id="rId23" Type="http://schemas.openxmlformats.org/officeDocument/2006/relationships/slideLayout" Target="../slideLayouts/slideLayout438.xml"/><Relationship Id="rId28" Type="http://schemas.openxmlformats.org/officeDocument/2006/relationships/slideLayout" Target="../slideLayouts/slideLayout443.xml"/><Relationship Id="rId10" Type="http://schemas.openxmlformats.org/officeDocument/2006/relationships/slideLayout" Target="../slideLayouts/slideLayout425.xml"/><Relationship Id="rId19" Type="http://schemas.openxmlformats.org/officeDocument/2006/relationships/slideLayout" Target="../slideLayouts/slideLayout434.xml"/><Relationship Id="rId31" Type="http://schemas.openxmlformats.org/officeDocument/2006/relationships/slideLayout" Target="../slideLayouts/slideLayout446.xml"/><Relationship Id="rId4" Type="http://schemas.openxmlformats.org/officeDocument/2006/relationships/slideLayout" Target="../slideLayouts/slideLayout419.xml"/><Relationship Id="rId9" Type="http://schemas.openxmlformats.org/officeDocument/2006/relationships/slideLayout" Target="../slideLayouts/slideLayout424.xml"/><Relationship Id="rId14" Type="http://schemas.openxmlformats.org/officeDocument/2006/relationships/slideLayout" Target="../slideLayouts/slideLayout429.xml"/><Relationship Id="rId22" Type="http://schemas.openxmlformats.org/officeDocument/2006/relationships/slideLayout" Target="../slideLayouts/slideLayout437.xml"/><Relationship Id="rId27" Type="http://schemas.openxmlformats.org/officeDocument/2006/relationships/slideLayout" Target="../slideLayouts/slideLayout442.xml"/><Relationship Id="rId30" Type="http://schemas.openxmlformats.org/officeDocument/2006/relationships/slideLayout" Target="../slideLayouts/slideLayout445.xml"/><Relationship Id="rId35" Type="http://schemas.openxmlformats.org/officeDocument/2006/relationships/image" Target="../media/image1.pn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56.xml"/><Relationship Id="rId13" Type="http://schemas.openxmlformats.org/officeDocument/2006/relationships/slideLayout" Target="../slideLayouts/slideLayout461.xml"/><Relationship Id="rId18" Type="http://schemas.openxmlformats.org/officeDocument/2006/relationships/slideLayout" Target="../slideLayouts/slideLayout466.xml"/><Relationship Id="rId26" Type="http://schemas.openxmlformats.org/officeDocument/2006/relationships/slideLayout" Target="../slideLayouts/slideLayout474.xml"/><Relationship Id="rId3" Type="http://schemas.openxmlformats.org/officeDocument/2006/relationships/slideLayout" Target="../slideLayouts/slideLayout451.xml"/><Relationship Id="rId21" Type="http://schemas.openxmlformats.org/officeDocument/2006/relationships/slideLayout" Target="../slideLayouts/slideLayout469.xml"/><Relationship Id="rId34" Type="http://schemas.openxmlformats.org/officeDocument/2006/relationships/theme" Target="../theme/theme15.xml"/><Relationship Id="rId7" Type="http://schemas.openxmlformats.org/officeDocument/2006/relationships/slideLayout" Target="../slideLayouts/slideLayout455.xml"/><Relationship Id="rId12" Type="http://schemas.openxmlformats.org/officeDocument/2006/relationships/slideLayout" Target="../slideLayouts/slideLayout460.xml"/><Relationship Id="rId17" Type="http://schemas.openxmlformats.org/officeDocument/2006/relationships/slideLayout" Target="../slideLayouts/slideLayout465.xml"/><Relationship Id="rId25" Type="http://schemas.openxmlformats.org/officeDocument/2006/relationships/slideLayout" Target="../slideLayouts/slideLayout473.xml"/><Relationship Id="rId33" Type="http://schemas.openxmlformats.org/officeDocument/2006/relationships/slideLayout" Target="../slideLayouts/slideLayout481.xml"/><Relationship Id="rId2" Type="http://schemas.openxmlformats.org/officeDocument/2006/relationships/slideLayout" Target="../slideLayouts/slideLayout450.xml"/><Relationship Id="rId16" Type="http://schemas.openxmlformats.org/officeDocument/2006/relationships/slideLayout" Target="../slideLayouts/slideLayout464.xml"/><Relationship Id="rId20" Type="http://schemas.openxmlformats.org/officeDocument/2006/relationships/slideLayout" Target="../slideLayouts/slideLayout468.xml"/><Relationship Id="rId29" Type="http://schemas.openxmlformats.org/officeDocument/2006/relationships/slideLayout" Target="../slideLayouts/slideLayout477.xml"/><Relationship Id="rId1" Type="http://schemas.openxmlformats.org/officeDocument/2006/relationships/slideLayout" Target="../slideLayouts/slideLayout449.xml"/><Relationship Id="rId6" Type="http://schemas.openxmlformats.org/officeDocument/2006/relationships/slideLayout" Target="../slideLayouts/slideLayout454.xml"/><Relationship Id="rId11" Type="http://schemas.openxmlformats.org/officeDocument/2006/relationships/slideLayout" Target="../slideLayouts/slideLayout459.xml"/><Relationship Id="rId24" Type="http://schemas.openxmlformats.org/officeDocument/2006/relationships/slideLayout" Target="../slideLayouts/slideLayout472.xml"/><Relationship Id="rId32" Type="http://schemas.openxmlformats.org/officeDocument/2006/relationships/slideLayout" Target="../slideLayouts/slideLayout480.xml"/><Relationship Id="rId5" Type="http://schemas.openxmlformats.org/officeDocument/2006/relationships/slideLayout" Target="../slideLayouts/slideLayout453.xml"/><Relationship Id="rId15" Type="http://schemas.openxmlformats.org/officeDocument/2006/relationships/slideLayout" Target="../slideLayouts/slideLayout463.xml"/><Relationship Id="rId23" Type="http://schemas.openxmlformats.org/officeDocument/2006/relationships/slideLayout" Target="../slideLayouts/slideLayout471.xml"/><Relationship Id="rId28" Type="http://schemas.openxmlformats.org/officeDocument/2006/relationships/slideLayout" Target="../slideLayouts/slideLayout476.xml"/><Relationship Id="rId10" Type="http://schemas.openxmlformats.org/officeDocument/2006/relationships/slideLayout" Target="../slideLayouts/slideLayout458.xml"/><Relationship Id="rId19" Type="http://schemas.openxmlformats.org/officeDocument/2006/relationships/slideLayout" Target="../slideLayouts/slideLayout467.xml"/><Relationship Id="rId31" Type="http://schemas.openxmlformats.org/officeDocument/2006/relationships/slideLayout" Target="../slideLayouts/slideLayout479.xml"/><Relationship Id="rId4" Type="http://schemas.openxmlformats.org/officeDocument/2006/relationships/slideLayout" Target="../slideLayouts/slideLayout452.xml"/><Relationship Id="rId9" Type="http://schemas.openxmlformats.org/officeDocument/2006/relationships/slideLayout" Target="../slideLayouts/slideLayout457.xml"/><Relationship Id="rId14" Type="http://schemas.openxmlformats.org/officeDocument/2006/relationships/slideLayout" Target="../slideLayouts/slideLayout462.xml"/><Relationship Id="rId22" Type="http://schemas.openxmlformats.org/officeDocument/2006/relationships/slideLayout" Target="../slideLayouts/slideLayout470.xml"/><Relationship Id="rId27" Type="http://schemas.openxmlformats.org/officeDocument/2006/relationships/slideLayout" Target="../slideLayouts/slideLayout475.xml"/><Relationship Id="rId30" Type="http://schemas.openxmlformats.org/officeDocument/2006/relationships/slideLayout" Target="../slideLayouts/slideLayout478.xml"/><Relationship Id="rId35" Type="http://schemas.openxmlformats.org/officeDocument/2006/relationships/image" Target="../media/image1.pn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489.xml"/><Relationship Id="rId13" Type="http://schemas.openxmlformats.org/officeDocument/2006/relationships/slideLayout" Target="../slideLayouts/slideLayout494.xml"/><Relationship Id="rId18" Type="http://schemas.openxmlformats.org/officeDocument/2006/relationships/slideLayout" Target="../slideLayouts/slideLayout499.xml"/><Relationship Id="rId26" Type="http://schemas.openxmlformats.org/officeDocument/2006/relationships/slideLayout" Target="../slideLayouts/slideLayout507.xml"/><Relationship Id="rId3" Type="http://schemas.openxmlformats.org/officeDocument/2006/relationships/slideLayout" Target="../slideLayouts/slideLayout484.xml"/><Relationship Id="rId21" Type="http://schemas.openxmlformats.org/officeDocument/2006/relationships/slideLayout" Target="../slideLayouts/slideLayout502.xml"/><Relationship Id="rId34" Type="http://schemas.openxmlformats.org/officeDocument/2006/relationships/theme" Target="../theme/theme16.xml"/><Relationship Id="rId7" Type="http://schemas.openxmlformats.org/officeDocument/2006/relationships/slideLayout" Target="../slideLayouts/slideLayout488.xml"/><Relationship Id="rId12" Type="http://schemas.openxmlformats.org/officeDocument/2006/relationships/slideLayout" Target="../slideLayouts/slideLayout493.xml"/><Relationship Id="rId17" Type="http://schemas.openxmlformats.org/officeDocument/2006/relationships/slideLayout" Target="../slideLayouts/slideLayout498.xml"/><Relationship Id="rId25" Type="http://schemas.openxmlformats.org/officeDocument/2006/relationships/slideLayout" Target="../slideLayouts/slideLayout506.xml"/><Relationship Id="rId33" Type="http://schemas.openxmlformats.org/officeDocument/2006/relationships/slideLayout" Target="../slideLayouts/slideLayout514.xml"/><Relationship Id="rId2" Type="http://schemas.openxmlformats.org/officeDocument/2006/relationships/slideLayout" Target="../slideLayouts/slideLayout483.xml"/><Relationship Id="rId16" Type="http://schemas.openxmlformats.org/officeDocument/2006/relationships/slideLayout" Target="../slideLayouts/slideLayout497.xml"/><Relationship Id="rId20" Type="http://schemas.openxmlformats.org/officeDocument/2006/relationships/slideLayout" Target="../slideLayouts/slideLayout501.xml"/><Relationship Id="rId29" Type="http://schemas.openxmlformats.org/officeDocument/2006/relationships/slideLayout" Target="../slideLayouts/slideLayout510.xml"/><Relationship Id="rId1" Type="http://schemas.openxmlformats.org/officeDocument/2006/relationships/slideLayout" Target="../slideLayouts/slideLayout482.xml"/><Relationship Id="rId6" Type="http://schemas.openxmlformats.org/officeDocument/2006/relationships/slideLayout" Target="../slideLayouts/slideLayout487.xml"/><Relationship Id="rId11" Type="http://schemas.openxmlformats.org/officeDocument/2006/relationships/slideLayout" Target="../slideLayouts/slideLayout492.xml"/><Relationship Id="rId24" Type="http://schemas.openxmlformats.org/officeDocument/2006/relationships/slideLayout" Target="../slideLayouts/slideLayout505.xml"/><Relationship Id="rId32" Type="http://schemas.openxmlformats.org/officeDocument/2006/relationships/slideLayout" Target="../slideLayouts/slideLayout513.xml"/><Relationship Id="rId5" Type="http://schemas.openxmlformats.org/officeDocument/2006/relationships/slideLayout" Target="../slideLayouts/slideLayout486.xml"/><Relationship Id="rId15" Type="http://schemas.openxmlformats.org/officeDocument/2006/relationships/slideLayout" Target="../slideLayouts/slideLayout496.xml"/><Relationship Id="rId23" Type="http://schemas.openxmlformats.org/officeDocument/2006/relationships/slideLayout" Target="../slideLayouts/slideLayout504.xml"/><Relationship Id="rId28" Type="http://schemas.openxmlformats.org/officeDocument/2006/relationships/slideLayout" Target="../slideLayouts/slideLayout509.xml"/><Relationship Id="rId10" Type="http://schemas.openxmlformats.org/officeDocument/2006/relationships/slideLayout" Target="../slideLayouts/slideLayout491.xml"/><Relationship Id="rId19" Type="http://schemas.openxmlformats.org/officeDocument/2006/relationships/slideLayout" Target="../slideLayouts/slideLayout500.xml"/><Relationship Id="rId31" Type="http://schemas.openxmlformats.org/officeDocument/2006/relationships/slideLayout" Target="../slideLayouts/slideLayout512.xml"/><Relationship Id="rId4" Type="http://schemas.openxmlformats.org/officeDocument/2006/relationships/slideLayout" Target="../slideLayouts/slideLayout485.xml"/><Relationship Id="rId9" Type="http://schemas.openxmlformats.org/officeDocument/2006/relationships/slideLayout" Target="../slideLayouts/slideLayout490.xml"/><Relationship Id="rId14" Type="http://schemas.openxmlformats.org/officeDocument/2006/relationships/slideLayout" Target="../slideLayouts/slideLayout495.xml"/><Relationship Id="rId22" Type="http://schemas.openxmlformats.org/officeDocument/2006/relationships/slideLayout" Target="../slideLayouts/slideLayout503.xml"/><Relationship Id="rId27" Type="http://schemas.openxmlformats.org/officeDocument/2006/relationships/slideLayout" Target="../slideLayouts/slideLayout508.xml"/><Relationship Id="rId30" Type="http://schemas.openxmlformats.org/officeDocument/2006/relationships/slideLayout" Target="../slideLayouts/slideLayout511.xml"/><Relationship Id="rId35" Type="http://schemas.openxmlformats.org/officeDocument/2006/relationships/image" Target="../media/image1.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522.xml"/><Relationship Id="rId13" Type="http://schemas.openxmlformats.org/officeDocument/2006/relationships/slideLayout" Target="../slideLayouts/slideLayout527.xml"/><Relationship Id="rId18" Type="http://schemas.openxmlformats.org/officeDocument/2006/relationships/slideLayout" Target="../slideLayouts/slideLayout532.xml"/><Relationship Id="rId26" Type="http://schemas.openxmlformats.org/officeDocument/2006/relationships/slideLayout" Target="../slideLayouts/slideLayout540.xml"/><Relationship Id="rId3" Type="http://schemas.openxmlformats.org/officeDocument/2006/relationships/slideLayout" Target="../slideLayouts/slideLayout517.xml"/><Relationship Id="rId21" Type="http://schemas.openxmlformats.org/officeDocument/2006/relationships/slideLayout" Target="../slideLayouts/slideLayout535.xml"/><Relationship Id="rId34" Type="http://schemas.openxmlformats.org/officeDocument/2006/relationships/theme" Target="../theme/theme17.xml"/><Relationship Id="rId7" Type="http://schemas.openxmlformats.org/officeDocument/2006/relationships/slideLayout" Target="../slideLayouts/slideLayout521.xml"/><Relationship Id="rId12" Type="http://schemas.openxmlformats.org/officeDocument/2006/relationships/slideLayout" Target="../slideLayouts/slideLayout526.xml"/><Relationship Id="rId17" Type="http://schemas.openxmlformats.org/officeDocument/2006/relationships/slideLayout" Target="../slideLayouts/slideLayout531.xml"/><Relationship Id="rId25" Type="http://schemas.openxmlformats.org/officeDocument/2006/relationships/slideLayout" Target="../slideLayouts/slideLayout539.xml"/><Relationship Id="rId33" Type="http://schemas.openxmlformats.org/officeDocument/2006/relationships/slideLayout" Target="../slideLayouts/slideLayout547.xml"/><Relationship Id="rId2" Type="http://schemas.openxmlformats.org/officeDocument/2006/relationships/slideLayout" Target="../slideLayouts/slideLayout516.xml"/><Relationship Id="rId16" Type="http://schemas.openxmlformats.org/officeDocument/2006/relationships/slideLayout" Target="../slideLayouts/slideLayout530.xml"/><Relationship Id="rId20" Type="http://schemas.openxmlformats.org/officeDocument/2006/relationships/slideLayout" Target="../slideLayouts/slideLayout534.xml"/><Relationship Id="rId29" Type="http://schemas.openxmlformats.org/officeDocument/2006/relationships/slideLayout" Target="../slideLayouts/slideLayout543.xml"/><Relationship Id="rId1" Type="http://schemas.openxmlformats.org/officeDocument/2006/relationships/slideLayout" Target="../slideLayouts/slideLayout515.xml"/><Relationship Id="rId6" Type="http://schemas.openxmlformats.org/officeDocument/2006/relationships/slideLayout" Target="../slideLayouts/slideLayout520.xml"/><Relationship Id="rId11" Type="http://schemas.openxmlformats.org/officeDocument/2006/relationships/slideLayout" Target="../slideLayouts/slideLayout525.xml"/><Relationship Id="rId24" Type="http://schemas.openxmlformats.org/officeDocument/2006/relationships/slideLayout" Target="../slideLayouts/slideLayout538.xml"/><Relationship Id="rId32" Type="http://schemas.openxmlformats.org/officeDocument/2006/relationships/slideLayout" Target="../slideLayouts/slideLayout546.xml"/><Relationship Id="rId5" Type="http://schemas.openxmlformats.org/officeDocument/2006/relationships/slideLayout" Target="../slideLayouts/slideLayout519.xml"/><Relationship Id="rId15" Type="http://schemas.openxmlformats.org/officeDocument/2006/relationships/slideLayout" Target="../slideLayouts/slideLayout529.xml"/><Relationship Id="rId23" Type="http://schemas.openxmlformats.org/officeDocument/2006/relationships/slideLayout" Target="../slideLayouts/slideLayout537.xml"/><Relationship Id="rId28" Type="http://schemas.openxmlformats.org/officeDocument/2006/relationships/slideLayout" Target="../slideLayouts/slideLayout542.xml"/><Relationship Id="rId10" Type="http://schemas.openxmlformats.org/officeDocument/2006/relationships/slideLayout" Target="../slideLayouts/slideLayout524.xml"/><Relationship Id="rId19" Type="http://schemas.openxmlformats.org/officeDocument/2006/relationships/slideLayout" Target="../slideLayouts/slideLayout533.xml"/><Relationship Id="rId31" Type="http://schemas.openxmlformats.org/officeDocument/2006/relationships/slideLayout" Target="../slideLayouts/slideLayout545.xml"/><Relationship Id="rId4" Type="http://schemas.openxmlformats.org/officeDocument/2006/relationships/slideLayout" Target="../slideLayouts/slideLayout518.xml"/><Relationship Id="rId9" Type="http://schemas.openxmlformats.org/officeDocument/2006/relationships/slideLayout" Target="../slideLayouts/slideLayout523.xml"/><Relationship Id="rId14" Type="http://schemas.openxmlformats.org/officeDocument/2006/relationships/slideLayout" Target="../slideLayouts/slideLayout528.xml"/><Relationship Id="rId22" Type="http://schemas.openxmlformats.org/officeDocument/2006/relationships/slideLayout" Target="../slideLayouts/slideLayout536.xml"/><Relationship Id="rId27" Type="http://schemas.openxmlformats.org/officeDocument/2006/relationships/slideLayout" Target="../slideLayouts/slideLayout541.xml"/><Relationship Id="rId30" Type="http://schemas.openxmlformats.org/officeDocument/2006/relationships/slideLayout" Target="../slideLayouts/slideLayout544.xml"/><Relationship Id="rId35"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theme" Target="../theme/theme2.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34" Type="http://schemas.openxmlformats.org/officeDocument/2006/relationships/theme" Target="../theme/theme3.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slideLayout" Target="../slideLayouts/slideLayout98.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35"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 Type="http://schemas.openxmlformats.org/officeDocument/2006/relationships/slideLayout" Target="../slideLayouts/slideLayout102.xml"/><Relationship Id="rId21" Type="http://schemas.openxmlformats.org/officeDocument/2006/relationships/slideLayout" Target="../slideLayouts/slideLayout120.xml"/><Relationship Id="rId34" Type="http://schemas.openxmlformats.org/officeDocument/2006/relationships/theme" Target="../theme/theme4.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slideLayout" Target="../slideLayouts/slideLayout132.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29" Type="http://schemas.openxmlformats.org/officeDocument/2006/relationships/slideLayout" Target="../slideLayouts/slideLayout128.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slideLayout" Target="../slideLayouts/slideLayout131.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slideLayout" Target="../slideLayouts/slideLayout130.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35"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26" Type="http://schemas.openxmlformats.org/officeDocument/2006/relationships/slideLayout" Target="../slideLayouts/slideLayout158.xml"/><Relationship Id="rId3" Type="http://schemas.openxmlformats.org/officeDocument/2006/relationships/slideLayout" Target="../slideLayouts/slideLayout135.xml"/><Relationship Id="rId21" Type="http://schemas.openxmlformats.org/officeDocument/2006/relationships/slideLayout" Target="../slideLayouts/slideLayout153.xml"/><Relationship Id="rId34" Type="http://schemas.openxmlformats.org/officeDocument/2006/relationships/theme" Target="../theme/theme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5" Type="http://schemas.openxmlformats.org/officeDocument/2006/relationships/slideLayout" Target="../slideLayouts/slideLayout157.xml"/><Relationship Id="rId33" Type="http://schemas.openxmlformats.org/officeDocument/2006/relationships/slideLayout" Target="../slideLayouts/slideLayout165.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slideLayout" Target="../slideLayouts/slideLayout152.xml"/><Relationship Id="rId29" Type="http://schemas.openxmlformats.org/officeDocument/2006/relationships/slideLayout" Target="../slideLayouts/slideLayout161.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24" Type="http://schemas.openxmlformats.org/officeDocument/2006/relationships/slideLayout" Target="../slideLayouts/slideLayout156.xml"/><Relationship Id="rId32" Type="http://schemas.openxmlformats.org/officeDocument/2006/relationships/slideLayout" Target="../slideLayouts/slideLayout164.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23" Type="http://schemas.openxmlformats.org/officeDocument/2006/relationships/slideLayout" Target="../slideLayouts/slideLayout155.xml"/><Relationship Id="rId28" Type="http://schemas.openxmlformats.org/officeDocument/2006/relationships/slideLayout" Target="../slideLayouts/slideLayout160.xml"/><Relationship Id="rId10" Type="http://schemas.openxmlformats.org/officeDocument/2006/relationships/slideLayout" Target="../slideLayouts/slideLayout142.xml"/><Relationship Id="rId19" Type="http://schemas.openxmlformats.org/officeDocument/2006/relationships/slideLayout" Target="../slideLayouts/slideLayout151.xml"/><Relationship Id="rId31" Type="http://schemas.openxmlformats.org/officeDocument/2006/relationships/slideLayout" Target="../slideLayouts/slideLayout163.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 Id="rId22" Type="http://schemas.openxmlformats.org/officeDocument/2006/relationships/slideLayout" Target="../slideLayouts/slideLayout154.xml"/><Relationship Id="rId27" Type="http://schemas.openxmlformats.org/officeDocument/2006/relationships/slideLayout" Target="../slideLayouts/slideLayout159.xml"/><Relationship Id="rId30" Type="http://schemas.openxmlformats.org/officeDocument/2006/relationships/slideLayout" Target="../slideLayouts/slideLayout162.xml"/><Relationship Id="rId35"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26" Type="http://schemas.openxmlformats.org/officeDocument/2006/relationships/slideLayout" Target="../slideLayouts/slideLayout191.xml"/><Relationship Id="rId3" Type="http://schemas.openxmlformats.org/officeDocument/2006/relationships/slideLayout" Target="../slideLayouts/slideLayout168.xml"/><Relationship Id="rId21" Type="http://schemas.openxmlformats.org/officeDocument/2006/relationships/slideLayout" Target="../slideLayouts/slideLayout186.xml"/><Relationship Id="rId34" Type="http://schemas.openxmlformats.org/officeDocument/2006/relationships/theme" Target="../theme/theme6.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5" Type="http://schemas.openxmlformats.org/officeDocument/2006/relationships/slideLayout" Target="../slideLayouts/slideLayout190.xml"/><Relationship Id="rId33" Type="http://schemas.openxmlformats.org/officeDocument/2006/relationships/slideLayout" Target="../slideLayouts/slideLayout198.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0" Type="http://schemas.openxmlformats.org/officeDocument/2006/relationships/slideLayout" Target="../slideLayouts/slideLayout185.xml"/><Relationship Id="rId29" Type="http://schemas.openxmlformats.org/officeDocument/2006/relationships/slideLayout" Target="../slideLayouts/slideLayout194.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24" Type="http://schemas.openxmlformats.org/officeDocument/2006/relationships/slideLayout" Target="../slideLayouts/slideLayout189.xml"/><Relationship Id="rId32" Type="http://schemas.openxmlformats.org/officeDocument/2006/relationships/slideLayout" Target="../slideLayouts/slideLayout197.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23" Type="http://schemas.openxmlformats.org/officeDocument/2006/relationships/slideLayout" Target="../slideLayouts/slideLayout188.xml"/><Relationship Id="rId28" Type="http://schemas.openxmlformats.org/officeDocument/2006/relationships/slideLayout" Target="../slideLayouts/slideLayout193.xml"/><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31" Type="http://schemas.openxmlformats.org/officeDocument/2006/relationships/slideLayout" Target="../slideLayouts/slideLayout196.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 Id="rId22" Type="http://schemas.openxmlformats.org/officeDocument/2006/relationships/slideLayout" Target="../slideLayouts/slideLayout187.xml"/><Relationship Id="rId27" Type="http://schemas.openxmlformats.org/officeDocument/2006/relationships/slideLayout" Target="../slideLayouts/slideLayout192.xml"/><Relationship Id="rId30" Type="http://schemas.openxmlformats.org/officeDocument/2006/relationships/slideLayout" Target="../slideLayouts/slideLayout195.xml"/><Relationship Id="rId35"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06.xml"/><Relationship Id="rId13" Type="http://schemas.openxmlformats.org/officeDocument/2006/relationships/slideLayout" Target="../slideLayouts/slideLayout211.xml"/><Relationship Id="rId18" Type="http://schemas.openxmlformats.org/officeDocument/2006/relationships/slideLayout" Target="../slideLayouts/slideLayout216.xml"/><Relationship Id="rId26" Type="http://schemas.openxmlformats.org/officeDocument/2006/relationships/slideLayout" Target="../slideLayouts/slideLayout224.xml"/><Relationship Id="rId3" Type="http://schemas.openxmlformats.org/officeDocument/2006/relationships/slideLayout" Target="../slideLayouts/slideLayout201.xml"/><Relationship Id="rId21" Type="http://schemas.openxmlformats.org/officeDocument/2006/relationships/slideLayout" Target="../slideLayouts/slideLayout219.xml"/><Relationship Id="rId34" Type="http://schemas.openxmlformats.org/officeDocument/2006/relationships/theme" Target="../theme/theme7.xml"/><Relationship Id="rId7" Type="http://schemas.openxmlformats.org/officeDocument/2006/relationships/slideLayout" Target="../slideLayouts/slideLayout205.xml"/><Relationship Id="rId12" Type="http://schemas.openxmlformats.org/officeDocument/2006/relationships/slideLayout" Target="../slideLayouts/slideLayout210.xml"/><Relationship Id="rId17" Type="http://schemas.openxmlformats.org/officeDocument/2006/relationships/slideLayout" Target="../slideLayouts/slideLayout215.xml"/><Relationship Id="rId25" Type="http://schemas.openxmlformats.org/officeDocument/2006/relationships/slideLayout" Target="../slideLayouts/slideLayout223.xml"/><Relationship Id="rId33" Type="http://schemas.openxmlformats.org/officeDocument/2006/relationships/slideLayout" Target="../slideLayouts/slideLayout231.xml"/><Relationship Id="rId2" Type="http://schemas.openxmlformats.org/officeDocument/2006/relationships/slideLayout" Target="../slideLayouts/slideLayout200.xml"/><Relationship Id="rId16" Type="http://schemas.openxmlformats.org/officeDocument/2006/relationships/slideLayout" Target="../slideLayouts/slideLayout214.xml"/><Relationship Id="rId20" Type="http://schemas.openxmlformats.org/officeDocument/2006/relationships/slideLayout" Target="../slideLayouts/slideLayout218.xml"/><Relationship Id="rId29" Type="http://schemas.openxmlformats.org/officeDocument/2006/relationships/slideLayout" Target="../slideLayouts/slideLayout227.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24" Type="http://schemas.openxmlformats.org/officeDocument/2006/relationships/slideLayout" Target="../slideLayouts/slideLayout222.xml"/><Relationship Id="rId32" Type="http://schemas.openxmlformats.org/officeDocument/2006/relationships/slideLayout" Target="../slideLayouts/slideLayout230.xml"/><Relationship Id="rId5" Type="http://schemas.openxmlformats.org/officeDocument/2006/relationships/slideLayout" Target="../slideLayouts/slideLayout203.xml"/><Relationship Id="rId15" Type="http://schemas.openxmlformats.org/officeDocument/2006/relationships/slideLayout" Target="../slideLayouts/slideLayout213.xml"/><Relationship Id="rId23" Type="http://schemas.openxmlformats.org/officeDocument/2006/relationships/slideLayout" Target="../slideLayouts/slideLayout221.xml"/><Relationship Id="rId28" Type="http://schemas.openxmlformats.org/officeDocument/2006/relationships/slideLayout" Target="../slideLayouts/slideLayout226.xml"/><Relationship Id="rId10" Type="http://schemas.openxmlformats.org/officeDocument/2006/relationships/slideLayout" Target="../slideLayouts/slideLayout208.xml"/><Relationship Id="rId19" Type="http://schemas.openxmlformats.org/officeDocument/2006/relationships/slideLayout" Target="../slideLayouts/slideLayout217.xml"/><Relationship Id="rId31" Type="http://schemas.openxmlformats.org/officeDocument/2006/relationships/slideLayout" Target="../slideLayouts/slideLayout229.xml"/><Relationship Id="rId4" Type="http://schemas.openxmlformats.org/officeDocument/2006/relationships/slideLayout" Target="../slideLayouts/slideLayout202.xml"/><Relationship Id="rId9" Type="http://schemas.openxmlformats.org/officeDocument/2006/relationships/slideLayout" Target="../slideLayouts/slideLayout207.xml"/><Relationship Id="rId14" Type="http://schemas.openxmlformats.org/officeDocument/2006/relationships/slideLayout" Target="../slideLayouts/slideLayout212.xml"/><Relationship Id="rId22" Type="http://schemas.openxmlformats.org/officeDocument/2006/relationships/slideLayout" Target="../slideLayouts/slideLayout220.xml"/><Relationship Id="rId27" Type="http://schemas.openxmlformats.org/officeDocument/2006/relationships/slideLayout" Target="../slideLayouts/slideLayout225.xml"/><Relationship Id="rId30" Type="http://schemas.openxmlformats.org/officeDocument/2006/relationships/slideLayout" Target="../slideLayouts/slideLayout228.xml"/><Relationship Id="rId35" Type="http://schemas.openxmlformats.org/officeDocument/2006/relationships/image" Target="../media/image1.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39.xml"/><Relationship Id="rId13" Type="http://schemas.openxmlformats.org/officeDocument/2006/relationships/slideLayout" Target="../slideLayouts/slideLayout244.xml"/><Relationship Id="rId18" Type="http://schemas.openxmlformats.org/officeDocument/2006/relationships/slideLayout" Target="../slideLayouts/slideLayout249.xml"/><Relationship Id="rId26" Type="http://schemas.openxmlformats.org/officeDocument/2006/relationships/slideLayout" Target="../slideLayouts/slideLayout257.xml"/><Relationship Id="rId3" Type="http://schemas.openxmlformats.org/officeDocument/2006/relationships/slideLayout" Target="../slideLayouts/slideLayout234.xml"/><Relationship Id="rId21" Type="http://schemas.openxmlformats.org/officeDocument/2006/relationships/slideLayout" Target="../slideLayouts/slideLayout252.xml"/><Relationship Id="rId34" Type="http://schemas.openxmlformats.org/officeDocument/2006/relationships/theme" Target="../theme/theme8.xml"/><Relationship Id="rId7" Type="http://schemas.openxmlformats.org/officeDocument/2006/relationships/slideLayout" Target="../slideLayouts/slideLayout238.xml"/><Relationship Id="rId12" Type="http://schemas.openxmlformats.org/officeDocument/2006/relationships/slideLayout" Target="../slideLayouts/slideLayout243.xml"/><Relationship Id="rId17" Type="http://schemas.openxmlformats.org/officeDocument/2006/relationships/slideLayout" Target="../slideLayouts/slideLayout248.xml"/><Relationship Id="rId25" Type="http://schemas.openxmlformats.org/officeDocument/2006/relationships/slideLayout" Target="../slideLayouts/slideLayout256.xml"/><Relationship Id="rId33" Type="http://schemas.openxmlformats.org/officeDocument/2006/relationships/slideLayout" Target="../slideLayouts/slideLayout264.xml"/><Relationship Id="rId2" Type="http://schemas.openxmlformats.org/officeDocument/2006/relationships/slideLayout" Target="../slideLayouts/slideLayout233.xml"/><Relationship Id="rId16" Type="http://schemas.openxmlformats.org/officeDocument/2006/relationships/slideLayout" Target="../slideLayouts/slideLayout247.xml"/><Relationship Id="rId20" Type="http://schemas.openxmlformats.org/officeDocument/2006/relationships/slideLayout" Target="../slideLayouts/slideLayout251.xml"/><Relationship Id="rId29" Type="http://schemas.openxmlformats.org/officeDocument/2006/relationships/slideLayout" Target="../slideLayouts/slideLayout260.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24" Type="http://schemas.openxmlformats.org/officeDocument/2006/relationships/slideLayout" Target="../slideLayouts/slideLayout255.xml"/><Relationship Id="rId32" Type="http://schemas.openxmlformats.org/officeDocument/2006/relationships/slideLayout" Target="../slideLayouts/slideLayout263.xml"/><Relationship Id="rId5" Type="http://schemas.openxmlformats.org/officeDocument/2006/relationships/slideLayout" Target="../slideLayouts/slideLayout236.xml"/><Relationship Id="rId15" Type="http://schemas.openxmlformats.org/officeDocument/2006/relationships/slideLayout" Target="../slideLayouts/slideLayout246.xml"/><Relationship Id="rId23" Type="http://schemas.openxmlformats.org/officeDocument/2006/relationships/slideLayout" Target="../slideLayouts/slideLayout254.xml"/><Relationship Id="rId28" Type="http://schemas.openxmlformats.org/officeDocument/2006/relationships/slideLayout" Target="../slideLayouts/slideLayout259.xml"/><Relationship Id="rId10" Type="http://schemas.openxmlformats.org/officeDocument/2006/relationships/slideLayout" Target="../slideLayouts/slideLayout241.xml"/><Relationship Id="rId19" Type="http://schemas.openxmlformats.org/officeDocument/2006/relationships/slideLayout" Target="../slideLayouts/slideLayout250.xml"/><Relationship Id="rId31" Type="http://schemas.openxmlformats.org/officeDocument/2006/relationships/slideLayout" Target="../slideLayouts/slideLayout262.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14" Type="http://schemas.openxmlformats.org/officeDocument/2006/relationships/slideLayout" Target="../slideLayouts/slideLayout245.xml"/><Relationship Id="rId22" Type="http://schemas.openxmlformats.org/officeDocument/2006/relationships/slideLayout" Target="../slideLayouts/slideLayout253.xml"/><Relationship Id="rId27" Type="http://schemas.openxmlformats.org/officeDocument/2006/relationships/slideLayout" Target="../slideLayouts/slideLayout258.xml"/><Relationship Id="rId30" Type="http://schemas.openxmlformats.org/officeDocument/2006/relationships/slideLayout" Target="../slideLayouts/slideLayout261.xml"/><Relationship Id="rId35" Type="http://schemas.openxmlformats.org/officeDocument/2006/relationships/image" Target="../media/image1.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72.xml"/><Relationship Id="rId13" Type="http://schemas.openxmlformats.org/officeDocument/2006/relationships/slideLayout" Target="../slideLayouts/slideLayout277.xml"/><Relationship Id="rId18" Type="http://schemas.openxmlformats.org/officeDocument/2006/relationships/slideLayout" Target="../slideLayouts/slideLayout282.xml"/><Relationship Id="rId26" Type="http://schemas.openxmlformats.org/officeDocument/2006/relationships/slideLayout" Target="../slideLayouts/slideLayout290.xml"/><Relationship Id="rId3" Type="http://schemas.openxmlformats.org/officeDocument/2006/relationships/slideLayout" Target="../slideLayouts/slideLayout267.xml"/><Relationship Id="rId21" Type="http://schemas.openxmlformats.org/officeDocument/2006/relationships/slideLayout" Target="../slideLayouts/slideLayout285.xml"/><Relationship Id="rId34" Type="http://schemas.openxmlformats.org/officeDocument/2006/relationships/theme" Target="../theme/theme9.xml"/><Relationship Id="rId7" Type="http://schemas.openxmlformats.org/officeDocument/2006/relationships/slideLayout" Target="../slideLayouts/slideLayout271.xml"/><Relationship Id="rId12" Type="http://schemas.openxmlformats.org/officeDocument/2006/relationships/slideLayout" Target="../slideLayouts/slideLayout276.xml"/><Relationship Id="rId17" Type="http://schemas.openxmlformats.org/officeDocument/2006/relationships/slideLayout" Target="../slideLayouts/slideLayout281.xml"/><Relationship Id="rId25" Type="http://schemas.openxmlformats.org/officeDocument/2006/relationships/slideLayout" Target="../slideLayouts/slideLayout289.xml"/><Relationship Id="rId33" Type="http://schemas.openxmlformats.org/officeDocument/2006/relationships/slideLayout" Target="../slideLayouts/slideLayout297.xml"/><Relationship Id="rId2" Type="http://schemas.openxmlformats.org/officeDocument/2006/relationships/slideLayout" Target="../slideLayouts/slideLayout266.xml"/><Relationship Id="rId16" Type="http://schemas.openxmlformats.org/officeDocument/2006/relationships/slideLayout" Target="../slideLayouts/slideLayout280.xml"/><Relationship Id="rId20" Type="http://schemas.openxmlformats.org/officeDocument/2006/relationships/slideLayout" Target="../slideLayouts/slideLayout284.xml"/><Relationship Id="rId29" Type="http://schemas.openxmlformats.org/officeDocument/2006/relationships/slideLayout" Target="../slideLayouts/slideLayout293.xml"/><Relationship Id="rId1" Type="http://schemas.openxmlformats.org/officeDocument/2006/relationships/slideLayout" Target="../slideLayouts/slideLayout265.xml"/><Relationship Id="rId6" Type="http://schemas.openxmlformats.org/officeDocument/2006/relationships/slideLayout" Target="../slideLayouts/slideLayout270.xml"/><Relationship Id="rId11" Type="http://schemas.openxmlformats.org/officeDocument/2006/relationships/slideLayout" Target="../slideLayouts/slideLayout275.xml"/><Relationship Id="rId24" Type="http://schemas.openxmlformats.org/officeDocument/2006/relationships/slideLayout" Target="../slideLayouts/slideLayout288.xml"/><Relationship Id="rId32" Type="http://schemas.openxmlformats.org/officeDocument/2006/relationships/slideLayout" Target="../slideLayouts/slideLayout296.xml"/><Relationship Id="rId5" Type="http://schemas.openxmlformats.org/officeDocument/2006/relationships/slideLayout" Target="../slideLayouts/slideLayout269.xml"/><Relationship Id="rId15" Type="http://schemas.openxmlformats.org/officeDocument/2006/relationships/slideLayout" Target="../slideLayouts/slideLayout279.xml"/><Relationship Id="rId23" Type="http://schemas.openxmlformats.org/officeDocument/2006/relationships/slideLayout" Target="../slideLayouts/slideLayout287.xml"/><Relationship Id="rId28" Type="http://schemas.openxmlformats.org/officeDocument/2006/relationships/slideLayout" Target="../slideLayouts/slideLayout292.xml"/><Relationship Id="rId10" Type="http://schemas.openxmlformats.org/officeDocument/2006/relationships/slideLayout" Target="../slideLayouts/slideLayout274.xml"/><Relationship Id="rId19" Type="http://schemas.openxmlformats.org/officeDocument/2006/relationships/slideLayout" Target="../slideLayouts/slideLayout283.xml"/><Relationship Id="rId31" Type="http://schemas.openxmlformats.org/officeDocument/2006/relationships/slideLayout" Target="../slideLayouts/slideLayout295.xml"/><Relationship Id="rId4" Type="http://schemas.openxmlformats.org/officeDocument/2006/relationships/slideLayout" Target="../slideLayouts/slideLayout268.xml"/><Relationship Id="rId9" Type="http://schemas.openxmlformats.org/officeDocument/2006/relationships/slideLayout" Target="../slideLayouts/slideLayout273.xml"/><Relationship Id="rId14" Type="http://schemas.openxmlformats.org/officeDocument/2006/relationships/slideLayout" Target="../slideLayouts/slideLayout278.xml"/><Relationship Id="rId22" Type="http://schemas.openxmlformats.org/officeDocument/2006/relationships/slideLayout" Target="../slideLayouts/slideLayout286.xml"/><Relationship Id="rId27" Type="http://schemas.openxmlformats.org/officeDocument/2006/relationships/slideLayout" Target="../slideLayouts/slideLayout291.xml"/><Relationship Id="rId30" Type="http://schemas.openxmlformats.org/officeDocument/2006/relationships/slideLayout" Target="../slideLayouts/slideLayout294.xml"/><Relationship Id="rId3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10/27/2017</a:t>
            </a:fld>
            <a:endParaRPr lang="en-US" sz="1200" dirty="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10/27/2017</a:t>
            </a:fld>
            <a:endParaRPr lang="en-US" sz="1200" dirty="0">
              <a:solidFill>
                <a:srgbClr val="000000">
                  <a:lumMod val="50000"/>
                  <a:lumOff val="50000"/>
                </a:srgbClr>
              </a:solidFill>
            </a:endParaRPr>
          </a:p>
        </p:txBody>
      </p:sp>
      <p:sp>
        <p:nvSpPr>
          <p:cNvPr id="15" name="fl" descr="                              Dell - Internal Use - Confidential&#10;"/>
          <p:cNvSpPr txBox="1"/>
          <p:nvPr/>
        </p:nvSpPr>
        <p:spPr>
          <a:xfrm>
            <a:off x="768351" y="6676993"/>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a:solidFill>
                  <a:srgbClr val="7F7F7F"/>
                </a:solidFill>
              </a:rPr>
              <a:t>© Copyright 2017 Dell Inc.</a:t>
            </a:r>
          </a:p>
        </p:txBody>
      </p:sp>
      <p:sp>
        <p:nvSpPr>
          <p:cNvPr id="20" name="TextBox 19"/>
          <p:cNvSpPr txBox="1"/>
          <p:nvPr/>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a:solidFill>
                <a:srgbClr val="000000">
                  <a:lumMod val="50000"/>
                  <a:lumOff val="50000"/>
                </a:srgbClr>
              </a:solidFill>
            </a:endParaRPr>
          </a:p>
        </p:txBody>
      </p:sp>
      <p:pic>
        <p:nvPicPr>
          <p:cNvPr id="10" name="Picture 9"/>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10935052" y="6451805"/>
            <a:ext cx="900493" cy="160087"/>
          </a:xfrm>
          <a:prstGeom prst="rect">
            <a:avLst/>
          </a:prstGeom>
        </p:spPr>
      </p:pic>
    </p:spTree>
    <p:extLst>
      <p:ext uri="{BB962C8B-B14F-4D97-AF65-F5344CB8AC3E}">
        <p14:creationId xmlns:p14="http://schemas.microsoft.com/office/powerpoint/2010/main" val="2972904976"/>
      </p:ext>
    </p:extLst>
  </p:cSld>
  <p:clrMap bg1="dk2" tx1="lt1" bg2="dk1"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10/27/2017</a:t>
            </a:fld>
            <a:endParaRPr lang="en-US" sz="1200" dirty="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10/27/2017</a:t>
            </a:fld>
            <a:endParaRPr lang="en-US" sz="1200" dirty="0">
              <a:solidFill>
                <a:srgbClr val="000000">
                  <a:lumMod val="50000"/>
                  <a:lumOff val="50000"/>
                </a:srgbClr>
              </a:solidFill>
            </a:endParaRPr>
          </a:p>
        </p:txBody>
      </p:sp>
      <p:sp>
        <p:nvSpPr>
          <p:cNvPr id="15" name="fl" descr="                              Dell - Internal Use - Confidential&#10;"/>
          <p:cNvSpPr txBox="1"/>
          <p:nvPr/>
        </p:nvSpPr>
        <p:spPr>
          <a:xfrm>
            <a:off x="768351" y="6676993"/>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a:solidFill>
                  <a:srgbClr val="7F7F7F"/>
                </a:solidFill>
              </a:rPr>
              <a:t>© Copyright 2017 Dell Inc.</a:t>
            </a:r>
          </a:p>
        </p:txBody>
      </p:sp>
      <p:sp>
        <p:nvSpPr>
          <p:cNvPr id="20" name="TextBox 19"/>
          <p:cNvSpPr txBox="1"/>
          <p:nvPr/>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a:solidFill>
                <a:srgbClr val="000000">
                  <a:lumMod val="50000"/>
                  <a:lumOff val="50000"/>
                </a:srgbClr>
              </a:solidFill>
            </a:endParaRPr>
          </a:p>
        </p:txBody>
      </p:sp>
      <p:pic>
        <p:nvPicPr>
          <p:cNvPr id="10" name="Picture 9"/>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10935052" y="6451805"/>
            <a:ext cx="900493" cy="160087"/>
          </a:xfrm>
          <a:prstGeom prst="rect">
            <a:avLst/>
          </a:prstGeom>
        </p:spPr>
      </p:pic>
    </p:spTree>
    <p:extLst>
      <p:ext uri="{BB962C8B-B14F-4D97-AF65-F5344CB8AC3E}">
        <p14:creationId xmlns:p14="http://schemas.microsoft.com/office/powerpoint/2010/main" val="2627115559"/>
      </p:ext>
    </p:extLst>
  </p:cSld>
  <p:clrMap bg1="dk2" tx1="lt1" bg2="dk1" tx2="lt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 id="2147483978" r:id="rId12"/>
    <p:sldLayoutId id="2147483979" r:id="rId13"/>
    <p:sldLayoutId id="2147483980" r:id="rId14"/>
    <p:sldLayoutId id="2147483981" r:id="rId15"/>
    <p:sldLayoutId id="2147483982" r:id="rId16"/>
    <p:sldLayoutId id="2147483983" r:id="rId17"/>
    <p:sldLayoutId id="2147483984" r:id="rId18"/>
    <p:sldLayoutId id="2147483985" r:id="rId19"/>
    <p:sldLayoutId id="2147483986" r:id="rId20"/>
    <p:sldLayoutId id="2147483987" r:id="rId21"/>
    <p:sldLayoutId id="2147483988" r:id="rId22"/>
    <p:sldLayoutId id="2147483989" r:id="rId23"/>
    <p:sldLayoutId id="2147483990" r:id="rId24"/>
    <p:sldLayoutId id="2147483991" r:id="rId25"/>
    <p:sldLayoutId id="2147483992" r:id="rId26"/>
    <p:sldLayoutId id="2147483993" r:id="rId27"/>
    <p:sldLayoutId id="2147483994" r:id="rId28"/>
    <p:sldLayoutId id="2147483995" r:id="rId29"/>
    <p:sldLayoutId id="2147483996" r:id="rId30"/>
    <p:sldLayoutId id="2147483997" r:id="rId31"/>
    <p:sldLayoutId id="2147483998" r:id="rId32"/>
    <p:sldLayoutId id="2147483999"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10/27/2017</a:t>
            </a:fld>
            <a:endParaRPr lang="en-US" sz="1200" dirty="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10/27/2017</a:t>
            </a:fld>
            <a:endParaRPr lang="en-US" sz="1200" dirty="0">
              <a:solidFill>
                <a:srgbClr val="000000">
                  <a:lumMod val="50000"/>
                  <a:lumOff val="50000"/>
                </a:srgbClr>
              </a:solidFill>
            </a:endParaRPr>
          </a:p>
        </p:txBody>
      </p:sp>
      <p:sp>
        <p:nvSpPr>
          <p:cNvPr id="15" name="fl" descr="                              Dell - Internal Use - Confidential&#10;"/>
          <p:cNvSpPr txBox="1"/>
          <p:nvPr/>
        </p:nvSpPr>
        <p:spPr>
          <a:xfrm>
            <a:off x="768351" y="6676993"/>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a:solidFill>
                  <a:srgbClr val="7F7F7F"/>
                </a:solidFill>
              </a:rPr>
              <a:t>© Copyright 2017 Dell Inc.</a:t>
            </a:r>
          </a:p>
        </p:txBody>
      </p:sp>
      <p:sp>
        <p:nvSpPr>
          <p:cNvPr id="20" name="TextBox 19"/>
          <p:cNvSpPr txBox="1"/>
          <p:nvPr/>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a:solidFill>
                <a:srgbClr val="000000">
                  <a:lumMod val="50000"/>
                  <a:lumOff val="50000"/>
                </a:srgbClr>
              </a:solidFill>
            </a:endParaRPr>
          </a:p>
        </p:txBody>
      </p:sp>
      <p:pic>
        <p:nvPicPr>
          <p:cNvPr id="10" name="Picture 9"/>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10935052" y="6451805"/>
            <a:ext cx="900493" cy="160087"/>
          </a:xfrm>
          <a:prstGeom prst="rect">
            <a:avLst/>
          </a:prstGeom>
        </p:spPr>
      </p:pic>
    </p:spTree>
    <p:extLst>
      <p:ext uri="{BB962C8B-B14F-4D97-AF65-F5344CB8AC3E}">
        <p14:creationId xmlns:p14="http://schemas.microsoft.com/office/powerpoint/2010/main" val="1435987339"/>
      </p:ext>
    </p:extLst>
  </p:cSld>
  <p:clrMap bg1="dk2" tx1="lt1" bg2="dk1" tx2="lt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 id="2147484005" r:id="rId5"/>
    <p:sldLayoutId id="2147484006" r:id="rId6"/>
    <p:sldLayoutId id="2147484007" r:id="rId7"/>
    <p:sldLayoutId id="2147484008" r:id="rId8"/>
    <p:sldLayoutId id="2147484009" r:id="rId9"/>
    <p:sldLayoutId id="2147484010" r:id="rId10"/>
    <p:sldLayoutId id="2147484011" r:id="rId11"/>
    <p:sldLayoutId id="2147484012" r:id="rId12"/>
    <p:sldLayoutId id="2147484013" r:id="rId13"/>
    <p:sldLayoutId id="2147484014" r:id="rId14"/>
    <p:sldLayoutId id="2147484015" r:id="rId15"/>
    <p:sldLayoutId id="2147484016" r:id="rId16"/>
    <p:sldLayoutId id="2147484017" r:id="rId17"/>
    <p:sldLayoutId id="2147484018" r:id="rId18"/>
    <p:sldLayoutId id="2147484019" r:id="rId19"/>
    <p:sldLayoutId id="2147484020" r:id="rId20"/>
    <p:sldLayoutId id="2147484021" r:id="rId21"/>
    <p:sldLayoutId id="2147484022" r:id="rId22"/>
    <p:sldLayoutId id="2147484023" r:id="rId23"/>
    <p:sldLayoutId id="2147484024" r:id="rId24"/>
    <p:sldLayoutId id="2147484025" r:id="rId25"/>
    <p:sldLayoutId id="2147484026" r:id="rId26"/>
    <p:sldLayoutId id="2147484027" r:id="rId27"/>
    <p:sldLayoutId id="2147484028" r:id="rId28"/>
    <p:sldLayoutId id="2147484029" r:id="rId29"/>
    <p:sldLayoutId id="2147484030" r:id="rId30"/>
    <p:sldLayoutId id="2147484031" r:id="rId31"/>
    <p:sldLayoutId id="2147484032" r:id="rId32"/>
    <p:sldLayoutId id="2147484033"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10/27/2017</a:t>
            </a:fld>
            <a:endParaRPr lang="en-US" sz="1200" dirty="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10/27/2017</a:t>
            </a:fld>
            <a:endParaRPr lang="en-US" sz="1200" dirty="0">
              <a:solidFill>
                <a:srgbClr val="000000">
                  <a:lumMod val="50000"/>
                  <a:lumOff val="50000"/>
                </a:srgbClr>
              </a:solidFill>
            </a:endParaRPr>
          </a:p>
        </p:txBody>
      </p:sp>
      <p:pic>
        <p:nvPicPr>
          <p:cNvPr id="7" name="Picture 6"/>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10935052" y="6451805"/>
            <a:ext cx="900493" cy="160087"/>
          </a:xfrm>
          <a:prstGeom prst="rect">
            <a:avLst/>
          </a:prstGeom>
        </p:spPr>
      </p:pic>
      <p:sp>
        <p:nvSpPr>
          <p:cNvPr id="2" name="fl"/>
          <p:cNvSpPr txBox="1"/>
          <p:nvPr userDrawn="1"/>
        </p:nvSpPr>
        <p:spPr>
          <a:xfrm>
            <a:off x="1" y="6319520"/>
            <a:ext cx="184731" cy="379656"/>
          </a:xfrm>
          <a:prstGeom prst="rect">
            <a:avLst/>
          </a:prstGeom>
          <a:noFill/>
        </p:spPr>
        <p:txBody>
          <a:bodyPr vert="horz" wrap="none" rtlCol="0">
            <a:spAutoFit/>
          </a:bodyPr>
          <a:lstStyle/>
          <a:p>
            <a:pPr fontAlgn="base">
              <a:buClr>
                <a:srgbClr val="007DB8"/>
              </a:buClr>
            </a:pPr>
            <a:endParaRPr lang="en-US" sz="1867" dirty="0">
              <a:solidFill>
                <a:srgbClr val="000000"/>
              </a:solidFill>
            </a:endParaRPr>
          </a:p>
        </p:txBody>
      </p:sp>
    </p:spTree>
    <p:extLst>
      <p:ext uri="{BB962C8B-B14F-4D97-AF65-F5344CB8AC3E}">
        <p14:creationId xmlns:p14="http://schemas.microsoft.com/office/powerpoint/2010/main" val="3825768227"/>
      </p:ext>
    </p:extLst>
  </p:cSld>
  <p:clrMap bg1="dk2" tx1="lt1" bg2="dk1" tx2="lt2" accent1="accent1" accent2="accent2" accent3="accent3" accent4="accent4" accent5="accent5" accent6="accent6" hlink="hlink" folHlink="folHlink"/>
  <p:sldLayoutIdLst>
    <p:sldLayoutId id="2147484035" r:id="rId1"/>
    <p:sldLayoutId id="2147484036" r:id="rId2"/>
    <p:sldLayoutId id="2147484037" r:id="rId3"/>
    <p:sldLayoutId id="2147484038" r:id="rId4"/>
    <p:sldLayoutId id="2147484039" r:id="rId5"/>
    <p:sldLayoutId id="2147484040" r:id="rId6"/>
    <p:sldLayoutId id="2147484041" r:id="rId7"/>
    <p:sldLayoutId id="2147484042" r:id="rId8"/>
    <p:sldLayoutId id="2147484043" r:id="rId9"/>
    <p:sldLayoutId id="2147484044" r:id="rId10"/>
    <p:sldLayoutId id="2147484045" r:id="rId11"/>
    <p:sldLayoutId id="2147484046" r:id="rId12"/>
    <p:sldLayoutId id="2147484047" r:id="rId13"/>
    <p:sldLayoutId id="2147484048" r:id="rId14"/>
    <p:sldLayoutId id="2147484049" r:id="rId15"/>
    <p:sldLayoutId id="2147484050" r:id="rId16"/>
    <p:sldLayoutId id="2147484051" r:id="rId17"/>
    <p:sldLayoutId id="2147484052" r:id="rId18"/>
    <p:sldLayoutId id="2147484053" r:id="rId19"/>
    <p:sldLayoutId id="2147484054" r:id="rId20"/>
    <p:sldLayoutId id="2147484055" r:id="rId21"/>
    <p:sldLayoutId id="2147484056" r:id="rId22"/>
    <p:sldLayoutId id="2147484057" r:id="rId23"/>
    <p:sldLayoutId id="2147484058" r:id="rId24"/>
    <p:sldLayoutId id="2147484059" r:id="rId25"/>
    <p:sldLayoutId id="2147484061" r:id="rId26"/>
    <p:sldLayoutId id="2147484062" r:id="rId27"/>
    <p:sldLayoutId id="2147484063" r:id="rId28"/>
    <p:sldLayoutId id="2147484064"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10/27/2017</a:t>
            </a:fld>
            <a:endParaRPr lang="en-US" sz="1200" dirty="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10/27/2017</a:t>
            </a:fld>
            <a:endParaRPr lang="en-US" sz="1200" dirty="0">
              <a:solidFill>
                <a:srgbClr val="000000">
                  <a:lumMod val="50000"/>
                  <a:lumOff val="50000"/>
                </a:srgbClr>
              </a:solidFill>
            </a:endParaRPr>
          </a:p>
        </p:txBody>
      </p:sp>
      <p:sp>
        <p:nvSpPr>
          <p:cNvPr id="9" name="TextBox 8"/>
          <p:cNvSpPr txBox="1"/>
          <p:nvPr/>
        </p:nvSpPr>
        <p:spPr>
          <a:xfrm>
            <a:off x="393635" y="6445115"/>
            <a:ext cx="65" cy="156902"/>
          </a:xfrm>
          <a:prstGeom prst="rect">
            <a:avLst/>
          </a:prstGeom>
        </p:spPr>
        <p:txBody>
          <a:bodyPr vert="horz" wrap="none" lIns="0" tIns="0" rIns="0" bIns="0" rtlCol="0" anchor="ctr" anchorCtr="0">
            <a:spAutoFit/>
          </a:bodyPr>
          <a:lstStyle/>
          <a:p>
            <a:pPr algn="r" fontAlgn="base">
              <a:lnSpc>
                <a:spcPct val="90000"/>
              </a:lnSpc>
              <a:spcBef>
                <a:spcPct val="0"/>
              </a:spcBef>
              <a:spcAft>
                <a:spcPct val="0"/>
              </a:spcAft>
              <a:buClr>
                <a:srgbClr val="007DB8"/>
              </a:buClr>
            </a:pPr>
            <a:endParaRPr lang="en-US" sz="1133" dirty="0">
              <a:solidFill>
                <a:srgbClr val="000000">
                  <a:lumMod val="50000"/>
                  <a:lumOff val="50000"/>
                </a:srgbClr>
              </a:solidFill>
            </a:endParaRPr>
          </a:p>
        </p:txBody>
      </p:sp>
      <p:sp>
        <p:nvSpPr>
          <p:cNvPr id="14" name="TextBox 13"/>
          <p:cNvSpPr txBox="1"/>
          <p:nvPr/>
        </p:nvSpPr>
        <p:spPr>
          <a:xfrm>
            <a:off x="393635" y="6445115"/>
            <a:ext cx="65" cy="156902"/>
          </a:xfrm>
          <a:prstGeom prst="rect">
            <a:avLst/>
          </a:prstGeom>
        </p:spPr>
        <p:txBody>
          <a:bodyPr vert="horz" wrap="none" lIns="0" tIns="0" rIns="0" bIns="0" rtlCol="0" anchor="ctr" anchorCtr="0">
            <a:spAutoFit/>
          </a:bodyPr>
          <a:lstStyle/>
          <a:p>
            <a:pPr algn="r" fontAlgn="base">
              <a:lnSpc>
                <a:spcPct val="90000"/>
              </a:lnSpc>
              <a:spcBef>
                <a:spcPct val="0"/>
              </a:spcBef>
              <a:spcAft>
                <a:spcPct val="0"/>
              </a:spcAft>
              <a:buClr>
                <a:srgbClr val="007DB8"/>
              </a:buClr>
            </a:pPr>
            <a:endParaRPr lang="en-US" sz="1133" dirty="0">
              <a:solidFill>
                <a:srgbClr val="000000">
                  <a:lumMod val="50000"/>
                  <a:lumOff val="50000"/>
                </a:srgbClr>
              </a:solidFill>
            </a:endParaRPr>
          </a:p>
        </p:txBody>
      </p:sp>
      <p:grpSp>
        <p:nvGrpSpPr>
          <p:cNvPr id="2" name="Group 1"/>
          <p:cNvGrpSpPr/>
          <p:nvPr/>
        </p:nvGrpSpPr>
        <p:grpSpPr>
          <a:xfrm>
            <a:off x="1331385" y="6445104"/>
            <a:ext cx="10504161" cy="166776"/>
            <a:chOff x="998538" y="4833836"/>
            <a:chExt cx="7878121" cy="125082"/>
          </a:xfrm>
        </p:grpSpPr>
        <p:sp>
          <p:nvSpPr>
            <p:cNvPr id="12" name="fl" descr="                              Dell - Internal Use - Confidential&#10;"/>
            <p:cNvSpPr txBox="1"/>
            <p:nvPr/>
          </p:nvSpPr>
          <p:spPr>
            <a:xfrm>
              <a:off x="998538" y="4833836"/>
              <a:ext cx="1635063" cy="117676"/>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pPr>
              <a:r>
                <a:rPr lang="en-US" sz="1133" b="1" dirty="0">
                  <a:solidFill>
                    <a:srgbClr val="7F7F7F"/>
                  </a:solidFill>
                </a:rPr>
                <a:t>Dell - Internal Use - Confidential</a:t>
              </a:r>
            </a:p>
          </p:txBody>
        </p:sp>
        <p:pic>
          <p:nvPicPr>
            <p:cNvPr id="19" name="Picture 18"/>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8201289" y="4838853"/>
              <a:ext cx="675370" cy="120065"/>
            </a:xfrm>
            <a:prstGeom prst="rect">
              <a:avLst/>
            </a:prstGeom>
          </p:spPr>
        </p:pic>
      </p:grpSp>
      <p:pic>
        <p:nvPicPr>
          <p:cNvPr id="20" name="Picture 19"/>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0935052" y="6451805"/>
            <a:ext cx="900493" cy="160087"/>
          </a:xfrm>
          <a:prstGeom prst="rect">
            <a:avLst/>
          </a:prstGeom>
        </p:spPr>
      </p:pic>
      <p:sp>
        <p:nvSpPr>
          <p:cNvPr id="21" name="TextBox 20"/>
          <p:cNvSpPr txBox="1"/>
          <p:nvPr userDrawn="1"/>
        </p:nvSpPr>
        <p:spPr>
          <a:xfrm>
            <a:off x="662763" y="6498463"/>
            <a:ext cx="353568" cy="118872"/>
          </a:xfrm>
          <a:prstGeom prst="rect">
            <a:avLst/>
          </a:prstGeom>
        </p:spPr>
        <p:txBody>
          <a:bodyPr vert="horz" lIns="0" tIns="0" rIns="0" bIns="0" rtlCol="0" anchor="ctr">
            <a:noAutofit/>
          </a:bodyPr>
          <a:lstStyle/>
          <a:p>
            <a:pPr fontAlgn="base">
              <a:lnSpc>
                <a:spcPct val="90000"/>
              </a:lnSpc>
              <a:spcBef>
                <a:spcPct val="0"/>
              </a:spcBef>
              <a:spcAft>
                <a:spcPct val="0"/>
              </a:spcAft>
              <a:buClr>
                <a:srgbClr val="007DB8"/>
              </a:buClr>
            </a:pPr>
            <a:endParaRPr lang="en-US" sz="1200" dirty="0">
              <a:solidFill>
                <a:srgbClr val="000000">
                  <a:lumMod val="50000"/>
                  <a:lumOff val="50000"/>
                </a:srgbClr>
              </a:solidFill>
            </a:endParaRPr>
          </a:p>
        </p:txBody>
      </p:sp>
      <p:sp>
        <p:nvSpPr>
          <p:cNvPr id="22" name="TextBox 21"/>
          <p:cNvSpPr txBox="1"/>
          <p:nvPr userDrawn="1"/>
        </p:nvSpPr>
        <p:spPr>
          <a:xfrm>
            <a:off x="393699" y="6484631"/>
            <a:ext cx="353568" cy="118872"/>
          </a:xfrm>
          <a:prstGeom prst="rect">
            <a:avLst/>
          </a:prstGeom>
        </p:spPr>
        <p:txBody>
          <a:bodyPr vert="horz" lIns="0" tIns="0" rIns="0" bIns="0" rtlCol="0" anchor="ctr">
            <a:noAutofit/>
          </a:bodyPr>
          <a:lstStyle/>
          <a:p>
            <a:pPr fontAlgn="base">
              <a:lnSpc>
                <a:spcPct val="90000"/>
              </a:lnSpc>
              <a:spcBef>
                <a:spcPct val="0"/>
              </a:spcBef>
              <a:spcAft>
                <a:spcPct val="0"/>
              </a:spcAft>
              <a:buClr>
                <a:srgbClr val="007DB8"/>
              </a:buClr>
            </a:pPr>
            <a:fld id="{58EC7406-F4CC-4ABF-902E-2AF4E70E5C0F}" type="slidenum">
              <a:rPr lang="en-US" sz="1200">
                <a:solidFill>
                  <a:srgbClr val="000000">
                    <a:lumMod val="50000"/>
                    <a:lumOff val="50000"/>
                  </a:srgbClr>
                </a:solidFill>
              </a:rPr>
              <a:pPr fontAlgn="base">
                <a:lnSpc>
                  <a:spcPct val="90000"/>
                </a:lnSpc>
                <a:spcBef>
                  <a:spcPct val="0"/>
                </a:spcBef>
                <a:spcAft>
                  <a:spcPct val="0"/>
                </a:spcAft>
                <a:buClr>
                  <a:srgbClr val="007DB8"/>
                </a:buClr>
              </a:pPr>
              <a:t>‹#›</a:t>
            </a:fld>
            <a:endParaRPr lang="en-US" sz="1200" dirty="0">
              <a:solidFill>
                <a:srgbClr val="000000">
                  <a:lumMod val="50000"/>
                  <a:lumOff val="50000"/>
                </a:srgbClr>
              </a:solidFill>
            </a:endParaRPr>
          </a:p>
        </p:txBody>
      </p:sp>
    </p:spTree>
    <p:extLst>
      <p:ext uri="{BB962C8B-B14F-4D97-AF65-F5344CB8AC3E}">
        <p14:creationId xmlns:p14="http://schemas.microsoft.com/office/powerpoint/2010/main" val="3526022556"/>
      </p:ext>
    </p:extLst>
  </p:cSld>
  <p:clrMap bg1="dk2" tx1="lt1" bg2="dk1" tx2="lt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4070" r:id="rId5"/>
    <p:sldLayoutId id="2147484071" r:id="rId6"/>
    <p:sldLayoutId id="2147484072" r:id="rId7"/>
    <p:sldLayoutId id="2147484073" r:id="rId8"/>
    <p:sldLayoutId id="2147484074" r:id="rId9"/>
    <p:sldLayoutId id="2147484075" r:id="rId10"/>
    <p:sldLayoutId id="2147484076" r:id="rId11"/>
    <p:sldLayoutId id="2147484077" r:id="rId12"/>
    <p:sldLayoutId id="2147484078" r:id="rId13"/>
    <p:sldLayoutId id="2147484079" r:id="rId14"/>
    <p:sldLayoutId id="2147484080" r:id="rId15"/>
    <p:sldLayoutId id="2147484081" r:id="rId16"/>
    <p:sldLayoutId id="2147484082" r:id="rId17"/>
    <p:sldLayoutId id="2147484083" r:id="rId18"/>
    <p:sldLayoutId id="2147484084" r:id="rId19"/>
    <p:sldLayoutId id="2147484085" r:id="rId20"/>
    <p:sldLayoutId id="2147484086" r:id="rId21"/>
    <p:sldLayoutId id="2147484087" r:id="rId22"/>
    <p:sldLayoutId id="2147484089"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smtClean="0">
                <a:solidFill>
                  <a:srgbClr val="000000">
                    <a:lumMod val="50000"/>
                    <a:lumOff val="50000"/>
                  </a:srgbClr>
                </a:solidFill>
              </a:rPr>
              <a:pPr fontAlgn="base">
                <a:lnSpc>
                  <a:spcPct val="90000"/>
                </a:lnSpc>
                <a:spcBef>
                  <a:spcPts val="800"/>
                </a:spcBef>
                <a:buClr>
                  <a:srgbClr val="007DB8"/>
                </a:buClr>
              </a:pPr>
              <a:t>10/27/2017</a:t>
            </a:fld>
            <a:endParaRPr lang="en-US" sz="1200" dirty="0" smtClean="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smtClean="0">
                <a:solidFill>
                  <a:srgbClr val="000000">
                    <a:lumMod val="50000"/>
                    <a:lumOff val="50000"/>
                  </a:srgbClr>
                </a:solidFill>
              </a:rPr>
              <a:pPr fontAlgn="base">
                <a:lnSpc>
                  <a:spcPct val="90000"/>
                </a:lnSpc>
                <a:spcBef>
                  <a:spcPts val="800"/>
                </a:spcBef>
                <a:buClr>
                  <a:srgbClr val="007DB8"/>
                </a:buClr>
              </a:pPr>
              <a:t>10/27/2017</a:t>
            </a:fld>
            <a:endParaRPr lang="en-US" sz="1200" dirty="0" smtClean="0">
              <a:solidFill>
                <a:srgbClr val="000000">
                  <a:lumMod val="50000"/>
                  <a:lumOff val="50000"/>
                </a:srgbClr>
              </a:solidFill>
            </a:endParaRPr>
          </a:p>
        </p:txBody>
      </p:sp>
      <p:sp>
        <p:nvSpPr>
          <p:cNvPr id="15" name="fl" descr="                              Dell - Internal Use - Confidential&#10;"/>
          <p:cNvSpPr txBox="1"/>
          <p:nvPr/>
        </p:nvSpPr>
        <p:spPr>
          <a:xfrm>
            <a:off x="768351" y="6676993"/>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smtClean="0">
                <a:solidFill>
                  <a:srgbClr val="7F7F7F"/>
                </a:solidFill>
              </a:rPr>
              <a:t>© Copyright 2017 Dell Inc.</a:t>
            </a:r>
          </a:p>
        </p:txBody>
      </p:sp>
      <p:sp>
        <p:nvSpPr>
          <p:cNvPr id="20" name="TextBox 19"/>
          <p:cNvSpPr txBox="1"/>
          <p:nvPr/>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smtClean="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smtClean="0">
              <a:solidFill>
                <a:srgbClr val="000000">
                  <a:lumMod val="50000"/>
                  <a:lumOff val="50000"/>
                </a:srgbClr>
              </a:solidFill>
            </a:endParaRPr>
          </a:p>
        </p:txBody>
      </p:sp>
      <p:pic>
        <p:nvPicPr>
          <p:cNvPr id="10" name="Picture 9"/>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10935052" y="6451805"/>
            <a:ext cx="900493" cy="160087"/>
          </a:xfrm>
          <a:prstGeom prst="rect">
            <a:avLst/>
          </a:prstGeom>
        </p:spPr>
      </p:pic>
    </p:spTree>
    <p:extLst>
      <p:ext uri="{BB962C8B-B14F-4D97-AF65-F5344CB8AC3E}">
        <p14:creationId xmlns:p14="http://schemas.microsoft.com/office/powerpoint/2010/main" val="2591309108"/>
      </p:ext>
    </p:extLst>
  </p:cSld>
  <p:clrMap bg1="dk2" tx1="lt1" bg2="dk1" tx2="lt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 id="2147484102" r:id="rId12"/>
    <p:sldLayoutId id="2147484103" r:id="rId13"/>
    <p:sldLayoutId id="2147484104" r:id="rId14"/>
    <p:sldLayoutId id="2147484105" r:id="rId15"/>
    <p:sldLayoutId id="2147484106" r:id="rId16"/>
    <p:sldLayoutId id="2147484107" r:id="rId17"/>
    <p:sldLayoutId id="2147484108" r:id="rId18"/>
    <p:sldLayoutId id="2147484109" r:id="rId19"/>
    <p:sldLayoutId id="2147484110" r:id="rId20"/>
    <p:sldLayoutId id="2147484111" r:id="rId21"/>
    <p:sldLayoutId id="2147484112" r:id="rId22"/>
    <p:sldLayoutId id="2147484113" r:id="rId23"/>
    <p:sldLayoutId id="2147484114" r:id="rId24"/>
    <p:sldLayoutId id="2147484115" r:id="rId25"/>
    <p:sldLayoutId id="2147484116" r:id="rId26"/>
    <p:sldLayoutId id="2147484117" r:id="rId27"/>
    <p:sldLayoutId id="2147484118" r:id="rId28"/>
    <p:sldLayoutId id="2147484119" r:id="rId29"/>
    <p:sldLayoutId id="2147484120" r:id="rId30"/>
    <p:sldLayoutId id="2147484121" r:id="rId31"/>
    <p:sldLayoutId id="2147484122" r:id="rId32"/>
    <p:sldLayoutId id="2147484123"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smtClean="0">
                <a:solidFill>
                  <a:srgbClr val="000000">
                    <a:lumMod val="50000"/>
                    <a:lumOff val="50000"/>
                  </a:srgbClr>
                </a:solidFill>
              </a:rPr>
              <a:pPr fontAlgn="base">
                <a:lnSpc>
                  <a:spcPct val="90000"/>
                </a:lnSpc>
                <a:spcBef>
                  <a:spcPts val="800"/>
                </a:spcBef>
                <a:buClr>
                  <a:srgbClr val="007DB8"/>
                </a:buClr>
              </a:pPr>
              <a:t>10/27/2017</a:t>
            </a:fld>
            <a:endParaRPr lang="en-US" sz="1200" dirty="0" smtClean="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smtClean="0">
                <a:solidFill>
                  <a:srgbClr val="000000">
                    <a:lumMod val="50000"/>
                    <a:lumOff val="50000"/>
                  </a:srgbClr>
                </a:solidFill>
              </a:rPr>
              <a:pPr fontAlgn="base">
                <a:lnSpc>
                  <a:spcPct val="90000"/>
                </a:lnSpc>
                <a:spcBef>
                  <a:spcPts val="800"/>
                </a:spcBef>
                <a:buClr>
                  <a:srgbClr val="007DB8"/>
                </a:buClr>
              </a:pPr>
              <a:t>10/27/2017</a:t>
            </a:fld>
            <a:endParaRPr lang="en-US" sz="1200" dirty="0" smtClean="0">
              <a:solidFill>
                <a:srgbClr val="000000">
                  <a:lumMod val="50000"/>
                  <a:lumOff val="50000"/>
                </a:srgbClr>
              </a:solidFill>
            </a:endParaRPr>
          </a:p>
        </p:txBody>
      </p:sp>
      <p:sp>
        <p:nvSpPr>
          <p:cNvPr id="15" name="fl" descr="                              Dell - Internal Use - Confidential&#10;"/>
          <p:cNvSpPr txBox="1"/>
          <p:nvPr/>
        </p:nvSpPr>
        <p:spPr>
          <a:xfrm>
            <a:off x="768351" y="6676993"/>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smtClean="0">
                <a:solidFill>
                  <a:srgbClr val="7F7F7F"/>
                </a:solidFill>
              </a:rPr>
              <a:t>© Copyright 2017 Dell Inc.</a:t>
            </a:r>
          </a:p>
        </p:txBody>
      </p:sp>
      <p:sp>
        <p:nvSpPr>
          <p:cNvPr id="20" name="TextBox 19"/>
          <p:cNvSpPr txBox="1"/>
          <p:nvPr/>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smtClean="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smtClean="0">
              <a:solidFill>
                <a:srgbClr val="000000">
                  <a:lumMod val="50000"/>
                  <a:lumOff val="50000"/>
                </a:srgbClr>
              </a:solidFill>
            </a:endParaRPr>
          </a:p>
        </p:txBody>
      </p:sp>
      <p:pic>
        <p:nvPicPr>
          <p:cNvPr id="10" name="Picture 9"/>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10935052" y="6451805"/>
            <a:ext cx="900493" cy="160087"/>
          </a:xfrm>
          <a:prstGeom prst="rect">
            <a:avLst/>
          </a:prstGeom>
        </p:spPr>
      </p:pic>
    </p:spTree>
    <p:extLst>
      <p:ext uri="{BB962C8B-B14F-4D97-AF65-F5344CB8AC3E}">
        <p14:creationId xmlns:p14="http://schemas.microsoft.com/office/powerpoint/2010/main" val="324923304"/>
      </p:ext>
    </p:extLst>
  </p:cSld>
  <p:clrMap bg1="dk2" tx1="lt1" bg2="dk1" tx2="lt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36" r:id="rId12"/>
    <p:sldLayoutId id="2147484137" r:id="rId13"/>
    <p:sldLayoutId id="2147484138" r:id="rId14"/>
    <p:sldLayoutId id="2147484139" r:id="rId15"/>
    <p:sldLayoutId id="2147484140" r:id="rId16"/>
    <p:sldLayoutId id="2147484141" r:id="rId17"/>
    <p:sldLayoutId id="2147484142" r:id="rId18"/>
    <p:sldLayoutId id="2147484143" r:id="rId19"/>
    <p:sldLayoutId id="2147484144" r:id="rId20"/>
    <p:sldLayoutId id="2147484145" r:id="rId21"/>
    <p:sldLayoutId id="2147484146" r:id="rId22"/>
    <p:sldLayoutId id="2147484147" r:id="rId23"/>
    <p:sldLayoutId id="2147484148" r:id="rId24"/>
    <p:sldLayoutId id="2147484149" r:id="rId25"/>
    <p:sldLayoutId id="2147484150" r:id="rId26"/>
    <p:sldLayoutId id="2147484151" r:id="rId27"/>
    <p:sldLayoutId id="2147484152" r:id="rId28"/>
    <p:sldLayoutId id="2147484153" r:id="rId29"/>
    <p:sldLayoutId id="2147484154" r:id="rId30"/>
    <p:sldLayoutId id="2147484155" r:id="rId31"/>
    <p:sldLayoutId id="2147484156" r:id="rId32"/>
    <p:sldLayoutId id="2147484157"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smtClean="0">
                <a:solidFill>
                  <a:srgbClr val="000000">
                    <a:lumMod val="50000"/>
                    <a:lumOff val="50000"/>
                  </a:srgbClr>
                </a:solidFill>
              </a:rPr>
              <a:pPr fontAlgn="base">
                <a:lnSpc>
                  <a:spcPct val="90000"/>
                </a:lnSpc>
                <a:spcBef>
                  <a:spcPts val="800"/>
                </a:spcBef>
                <a:buClr>
                  <a:srgbClr val="007DB8"/>
                </a:buClr>
              </a:pPr>
              <a:t>10/27/2017</a:t>
            </a:fld>
            <a:endParaRPr lang="en-US" sz="1200" dirty="0" smtClean="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smtClean="0">
                <a:solidFill>
                  <a:srgbClr val="000000">
                    <a:lumMod val="50000"/>
                    <a:lumOff val="50000"/>
                  </a:srgbClr>
                </a:solidFill>
              </a:rPr>
              <a:pPr fontAlgn="base">
                <a:lnSpc>
                  <a:spcPct val="90000"/>
                </a:lnSpc>
                <a:spcBef>
                  <a:spcPts val="800"/>
                </a:spcBef>
                <a:buClr>
                  <a:srgbClr val="007DB8"/>
                </a:buClr>
              </a:pPr>
              <a:t>10/27/2017</a:t>
            </a:fld>
            <a:endParaRPr lang="en-US" sz="1200" dirty="0" smtClean="0">
              <a:solidFill>
                <a:srgbClr val="000000">
                  <a:lumMod val="50000"/>
                  <a:lumOff val="50000"/>
                </a:srgbClr>
              </a:solidFill>
            </a:endParaRPr>
          </a:p>
        </p:txBody>
      </p:sp>
      <p:sp>
        <p:nvSpPr>
          <p:cNvPr id="15" name="fl" descr="                              Dell - Internal Use - Confidential&#10;"/>
          <p:cNvSpPr txBox="1"/>
          <p:nvPr/>
        </p:nvSpPr>
        <p:spPr>
          <a:xfrm>
            <a:off x="768351" y="6676993"/>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smtClean="0">
                <a:solidFill>
                  <a:srgbClr val="7F7F7F"/>
                </a:solidFill>
              </a:rPr>
              <a:t>© Copyright 2017 Dell Inc.</a:t>
            </a:r>
          </a:p>
        </p:txBody>
      </p:sp>
      <p:sp>
        <p:nvSpPr>
          <p:cNvPr id="20" name="TextBox 19"/>
          <p:cNvSpPr txBox="1"/>
          <p:nvPr/>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smtClean="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smtClean="0">
              <a:solidFill>
                <a:srgbClr val="000000">
                  <a:lumMod val="50000"/>
                  <a:lumOff val="50000"/>
                </a:srgbClr>
              </a:solidFill>
            </a:endParaRPr>
          </a:p>
        </p:txBody>
      </p:sp>
      <p:pic>
        <p:nvPicPr>
          <p:cNvPr id="10" name="Picture 9"/>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10935052" y="6451805"/>
            <a:ext cx="900493" cy="160087"/>
          </a:xfrm>
          <a:prstGeom prst="rect">
            <a:avLst/>
          </a:prstGeom>
        </p:spPr>
      </p:pic>
    </p:spTree>
    <p:extLst>
      <p:ext uri="{BB962C8B-B14F-4D97-AF65-F5344CB8AC3E}">
        <p14:creationId xmlns:p14="http://schemas.microsoft.com/office/powerpoint/2010/main" val="2890206689"/>
      </p:ext>
    </p:extLst>
  </p:cSld>
  <p:clrMap bg1="dk2" tx1="lt1" bg2="dk1" tx2="lt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 id="2147484170" r:id="rId12"/>
    <p:sldLayoutId id="2147484171" r:id="rId13"/>
    <p:sldLayoutId id="2147484172" r:id="rId14"/>
    <p:sldLayoutId id="2147484173" r:id="rId15"/>
    <p:sldLayoutId id="2147484174" r:id="rId16"/>
    <p:sldLayoutId id="2147484175" r:id="rId17"/>
    <p:sldLayoutId id="2147484176" r:id="rId18"/>
    <p:sldLayoutId id="2147484177" r:id="rId19"/>
    <p:sldLayoutId id="2147484178" r:id="rId20"/>
    <p:sldLayoutId id="2147484179" r:id="rId21"/>
    <p:sldLayoutId id="2147484180" r:id="rId22"/>
    <p:sldLayoutId id="2147484181" r:id="rId23"/>
    <p:sldLayoutId id="2147484182" r:id="rId24"/>
    <p:sldLayoutId id="2147484183" r:id="rId25"/>
    <p:sldLayoutId id="2147484184" r:id="rId26"/>
    <p:sldLayoutId id="2147484185" r:id="rId27"/>
    <p:sldLayoutId id="2147484186" r:id="rId28"/>
    <p:sldLayoutId id="2147484187" r:id="rId29"/>
    <p:sldLayoutId id="2147484188" r:id="rId30"/>
    <p:sldLayoutId id="2147484189" r:id="rId31"/>
    <p:sldLayoutId id="2147484190" r:id="rId32"/>
    <p:sldLayoutId id="2147484191"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smtClean="0">
                <a:solidFill>
                  <a:srgbClr val="000000">
                    <a:lumMod val="50000"/>
                    <a:lumOff val="50000"/>
                  </a:srgbClr>
                </a:solidFill>
              </a:rPr>
              <a:pPr fontAlgn="base">
                <a:lnSpc>
                  <a:spcPct val="90000"/>
                </a:lnSpc>
                <a:spcBef>
                  <a:spcPts val="800"/>
                </a:spcBef>
                <a:buClr>
                  <a:srgbClr val="007DB8"/>
                </a:buClr>
              </a:pPr>
              <a:t>10/27/2017</a:t>
            </a:fld>
            <a:endParaRPr lang="en-US" sz="1200" dirty="0" smtClean="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smtClean="0">
                <a:solidFill>
                  <a:srgbClr val="000000">
                    <a:lumMod val="50000"/>
                    <a:lumOff val="50000"/>
                  </a:srgbClr>
                </a:solidFill>
              </a:rPr>
              <a:pPr fontAlgn="base">
                <a:lnSpc>
                  <a:spcPct val="90000"/>
                </a:lnSpc>
                <a:spcBef>
                  <a:spcPts val="800"/>
                </a:spcBef>
                <a:buClr>
                  <a:srgbClr val="007DB8"/>
                </a:buClr>
              </a:pPr>
              <a:t>10/27/2017</a:t>
            </a:fld>
            <a:endParaRPr lang="en-US" sz="1200" dirty="0" smtClean="0">
              <a:solidFill>
                <a:srgbClr val="000000">
                  <a:lumMod val="50000"/>
                  <a:lumOff val="50000"/>
                </a:srgbClr>
              </a:solidFill>
            </a:endParaRPr>
          </a:p>
        </p:txBody>
      </p:sp>
      <p:sp>
        <p:nvSpPr>
          <p:cNvPr id="15" name="fl" descr="                              Dell - Internal Use - Confidential&#10;"/>
          <p:cNvSpPr txBox="1"/>
          <p:nvPr/>
        </p:nvSpPr>
        <p:spPr>
          <a:xfrm>
            <a:off x="768351" y="6676993"/>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smtClean="0">
                <a:solidFill>
                  <a:srgbClr val="7F7F7F"/>
                </a:solidFill>
              </a:rPr>
              <a:t>© Copyright 2017 Dell Inc.</a:t>
            </a:r>
          </a:p>
        </p:txBody>
      </p:sp>
      <p:sp>
        <p:nvSpPr>
          <p:cNvPr id="20" name="TextBox 19"/>
          <p:cNvSpPr txBox="1"/>
          <p:nvPr/>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smtClean="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smtClean="0">
              <a:solidFill>
                <a:srgbClr val="000000">
                  <a:lumMod val="50000"/>
                  <a:lumOff val="50000"/>
                </a:srgbClr>
              </a:solidFill>
            </a:endParaRPr>
          </a:p>
        </p:txBody>
      </p:sp>
      <p:pic>
        <p:nvPicPr>
          <p:cNvPr id="10" name="Picture 9"/>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10935052" y="6451805"/>
            <a:ext cx="900493" cy="160087"/>
          </a:xfrm>
          <a:prstGeom prst="rect">
            <a:avLst/>
          </a:prstGeom>
        </p:spPr>
      </p:pic>
    </p:spTree>
    <p:extLst>
      <p:ext uri="{BB962C8B-B14F-4D97-AF65-F5344CB8AC3E}">
        <p14:creationId xmlns:p14="http://schemas.microsoft.com/office/powerpoint/2010/main" val="2073073616"/>
      </p:ext>
    </p:extLst>
  </p:cSld>
  <p:clrMap bg1="dk2" tx1="lt1" bg2="dk1" tx2="lt2" accent1="accent1" accent2="accent2" accent3="accent3" accent4="accent4" accent5="accent5" accent6="accent6" hlink="hlink" folHlink="folHlink"/>
  <p:sldLayoutIdLst>
    <p:sldLayoutId id="2147484193" r:id="rId1"/>
    <p:sldLayoutId id="2147484194" r:id="rId2"/>
    <p:sldLayoutId id="2147484195" r:id="rId3"/>
    <p:sldLayoutId id="2147484196" r:id="rId4"/>
    <p:sldLayoutId id="2147484197" r:id="rId5"/>
    <p:sldLayoutId id="2147484198" r:id="rId6"/>
    <p:sldLayoutId id="2147484199" r:id="rId7"/>
    <p:sldLayoutId id="2147484200" r:id="rId8"/>
    <p:sldLayoutId id="2147484201" r:id="rId9"/>
    <p:sldLayoutId id="2147484202" r:id="rId10"/>
    <p:sldLayoutId id="2147484203" r:id="rId11"/>
    <p:sldLayoutId id="2147484204" r:id="rId12"/>
    <p:sldLayoutId id="2147484205" r:id="rId13"/>
    <p:sldLayoutId id="2147484206" r:id="rId14"/>
    <p:sldLayoutId id="2147484207" r:id="rId15"/>
    <p:sldLayoutId id="2147484208" r:id="rId16"/>
    <p:sldLayoutId id="2147484209" r:id="rId17"/>
    <p:sldLayoutId id="2147484210" r:id="rId18"/>
    <p:sldLayoutId id="2147484211" r:id="rId19"/>
    <p:sldLayoutId id="2147484212" r:id="rId20"/>
    <p:sldLayoutId id="2147484213" r:id="rId21"/>
    <p:sldLayoutId id="2147484214" r:id="rId22"/>
    <p:sldLayoutId id="2147484215" r:id="rId23"/>
    <p:sldLayoutId id="2147484216" r:id="rId24"/>
    <p:sldLayoutId id="2147484217" r:id="rId25"/>
    <p:sldLayoutId id="2147484218" r:id="rId26"/>
    <p:sldLayoutId id="2147484219" r:id="rId27"/>
    <p:sldLayoutId id="2147484220" r:id="rId28"/>
    <p:sldLayoutId id="2147484221" r:id="rId29"/>
    <p:sldLayoutId id="2147484222" r:id="rId30"/>
    <p:sldLayoutId id="2147484223" r:id="rId31"/>
    <p:sldLayoutId id="2147484224" r:id="rId32"/>
    <p:sldLayoutId id="2147484225"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10/27/2017</a:t>
            </a:fld>
            <a:endParaRPr lang="en-US" sz="1200" dirty="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10/27/2017</a:t>
            </a:fld>
            <a:endParaRPr lang="en-US" sz="1200" dirty="0">
              <a:solidFill>
                <a:srgbClr val="000000">
                  <a:lumMod val="50000"/>
                  <a:lumOff val="50000"/>
                </a:srgbClr>
              </a:solidFill>
            </a:endParaRPr>
          </a:p>
        </p:txBody>
      </p:sp>
      <p:sp>
        <p:nvSpPr>
          <p:cNvPr id="15" name="fl" descr="                              Dell - Internal Use - Confidential&#10;"/>
          <p:cNvSpPr txBox="1"/>
          <p:nvPr/>
        </p:nvSpPr>
        <p:spPr>
          <a:xfrm>
            <a:off x="768351" y="6676993"/>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a:solidFill>
                  <a:srgbClr val="7F7F7F"/>
                </a:solidFill>
              </a:rPr>
              <a:t>© Copyright 2017 Dell Inc.</a:t>
            </a:r>
          </a:p>
        </p:txBody>
      </p:sp>
      <p:sp>
        <p:nvSpPr>
          <p:cNvPr id="20" name="TextBox 19"/>
          <p:cNvSpPr txBox="1"/>
          <p:nvPr/>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a:solidFill>
                <a:srgbClr val="000000">
                  <a:lumMod val="50000"/>
                  <a:lumOff val="50000"/>
                </a:srgbClr>
              </a:solidFill>
            </a:endParaRPr>
          </a:p>
        </p:txBody>
      </p:sp>
      <p:pic>
        <p:nvPicPr>
          <p:cNvPr id="10" name="Picture 9"/>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10935052" y="6451805"/>
            <a:ext cx="900493" cy="160087"/>
          </a:xfrm>
          <a:prstGeom prst="rect">
            <a:avLst/>
          </a:prstGeom>
        </p:spPr>
      </p:pic>
    </p:spTree>
    <p:extLst>
      <p:ext uri="{BB962C8B-B14F-4D97-AF65-F5344CB8AC3E}">
        <p14:creationId xmlns:p14="http://schemas.microsoft.com/office/powerpoint/2010/main" val="2883990008"/>
      </p:ext>
    </p:extLst>
  </p:cSld>
  <p:clrMap bg1="dk2" tx1="lt1" bg2="dk1"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 id="2147483720" r:id="rId26"/>
    <p:sldLayoutId id="2147483721" r:id="rId27"/>
    <p:sldLayoutId id="2147483722" r:id="rId28"/>
    <p:sldLayoutId id="2147483723" r:id="rId29"/>
    <p:sldLayoutId id="2147483724" r:id="rId30"/>
    <p:sldLayoutId id="2147483725" r:id="rId31"/>
    <p:sldLayoutId id="2147483726" r:id="rId32"/>
    <p:sldLayoutId id="2147483727"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10/27/2017</a:t>
            </a:fld>
            <a:endParaRPr lang="en-US" sz="1200" dirty="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10/27/2017</a:t>
            </a:fld>
            <a:endParaRPr lang="en-US" sz="1200" dirty="0">
              <a:solidFill>
                <a:srgbClr val="000000">
                  <a:lumMod val="50000"/>
                  <a:lumOff val="50000"/>
                </a:srgbClr>
              </a:solidFill>
            </a:endParaRPr>
          </a:p>
        </p:txBody>
      </p:sp>
      <p:sp>
        <p:nvSpPr>
          <p:cNvPr id="15" name="fl" descr="                              Dell - Internal Use - Confidential&#10;"/>
          <p:cNvSpPr txBox="1"/>
          <p:nvPr/>
        </p:nvSpPr>
        <p:spPr>
          <a:xfrm>
            <a:off x="768351" y="6676993"/>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a:solidFill>
                  <a:srgbClr val="7F7F7F"/>
                </a:solidFill>
              </a:rPr>
              <a:t>© Copyright 2017 Dell Inc.</a:t>
            </a:r>
          </a:p>
        </p:txBody>
      </p:sp>
      <p:sp>
        <p:nvSpPr>
          <p:cNvPr id="20" name="TextBox 19"/>
          <p:cNvSpPr txBox="1"/>
          <p:nvPr/>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a:solidFill>
                <a:srgbClr val="000000">
                  <a:lumMod val="50000"/>
                  <a:lumOff val="50000"/>
                </a:srgbClr>
              </a:solidFill>
            </a:endParaRPr>
          </a:p>
        </p:txBody>
      </p:sp>
      <p:pic>
        <p:nvPicPr>
          <p:cNvPr id="10" name="Picture 9"/>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10935052" y="6451805"/>
            <a:ext cx="900493" cy="160087"/>
          </a:xfrm>
          <a:prstGeom prst="rect">
            <a:avLst/>
          </a:prstGeom>
        </p:spPr>
      </p:pic>
    </p:spTree>
    <p:extLst>
      <p:ext uri="{BB962C8B-B14F-4D97-AF65-F5344CB8AC3E}">
        <p14:creationId xmlns:p14="http://schemas.microsoft.com/office/powerpoint/2010/main" val="3701868617"/>
      </p:ext>
    </p:extLst>
  </p:cSld>
  <p:clrMap bg1="dk2" tx1="lt1" bg2="dk1" tx2="lt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 id="2147483749" r:id="rId21"/>
    <p:sldLayoutId id="2147483750" r:id="rId22"/>
    <p:sldLayoutId id="2147483751" r:id="rId23"/>
    <p:sldLayoutId id="2147483752" r:id="rId24"/>
    <p:sldLayoutId id="2147483753" r:id="rId25"/>
    <p:sldLayoutId id="2147483754" r:id="rId26"/>
    <p:sldLayoutId id="2147483755" r:id="rId27"/>
    <p:sldLayoutId id="2147483756" r:id="rId28"/>
    <p:sldLayoutId id="2147483757" r:id="rId29"/>
    <p:sldLayoutId id="2147483758" r:id="rId30"/>
    <p:sldLayoutId id="2147483759" r:id="rId31"/>
    <p:sldLayoutId id="2147483760" r:id="rId32"/>
    <p:sldLayoutId id="2147483761"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10/27/2017</a:t>
            </a:fld>
            <a:endParaRPr lang="en-US" sz="1200" dirty="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10/27/2017</a:t>
            </a:fld>
            <a:endParaRPr lang="en-US" sz="1200" dirty="0">
              <a:solidFill>
                <a:srgbClr val="000000">
                  <a:lumMod val="50000"/>
                  <a:lumOff val="50000"/>
                </a:srgbClr>
              </a:solidFill>
            </a:endParaRPr>
          </a:p>
        </p:txBody>
      </p:sp>
      <p:sp>
        <p:nvSpPr>
          <p:cNvPr id="15" name="fl" descr="                              Dell - Internal Use - Confidential&#10;"/>
          <p:cNvSpPr txBox="1"/>
          <p:nvPr/>
        </p:nvSpPr>
        <p:spPr>
          <a:xfrm>
            <a:off x="768351" y="6676993"/>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a:solidFill>
                  <a:srgbClr val="7F7F7F"/>
                </a:solidFill>
              </a:rPr>
              <a:t>© Copyright 2017 Dell Inc.</a:t>
            </a:r>
          </a:p>
        </p:txBody>
      </p:sp>
      <p:sp>
        <p:nvSpPr>
          <p:cNvPr id="20" name="TextBox 19"/>
          <p:cNvSpPr txBox="1"/>
          <p:nvPr/>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a:solidFill>
                <a:srgbClr val="000000">
                  <a:lumMod val="50000"/>
                  <a:lumOff val="50000"/>
                </a:srgbClr>
              </a:solidFill>
            </a:endParaRPr>
          </a:p>
        </p:txBody>
      </p:sp>
      <p:pic>
        <p:nvPicPr>
          <p:cNvPr id="10" name="Picture 9"/>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10935052" y="6451805"/>
            <a:ext cx="900493" cy="160087"/>
          </a:xfrm>
          <a:prstGeom prst="rect">
            <a:avLst/>
          </a:prstGeom>
        </p:spPr>
      </p:pic>
    </p:spTree>
    <p:extLst>
      <p:ext uri="{BB962C8B-B14F-4D97-AF65-F5344CB8AC3E}">
        <p14:creationId xmlns:p14="http://schemas.microsoft.com/office/powerpoint/2010/main" val="3884244974"/>
      </p:ext>
    </p:extLst>
  </p:cSld>
  <p:clrMap bg1="dk2" tx1="lt1" bg2="dk1"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 id="2147483780" r:id="rId18"/>
    <p:sldLayoutId id="2147483781" r:id="rId19"/>
    <p:sldLayoutId id="2147483782" r:id="rId20"/>
    <p:sldLayoutId id="2147483783" r:id="rId21"/>
    <p:sldLayoutId id="2147483784" r:id="rId22"/>
    <p:sldLayoutId id="2147483785" r:id="rId23"/>
    <p:sldLayoutId id="2147483786" r:id="rId24"/>
    <p:sldLayoutId id="2147483787" r:id="rId25"/>
    <p:sldLayoutId id="2147483788" r:id="rId26"/>
    <p:sldLayoutId id="2147483789" r:id="rId27"/>
    <p:sldLayoutId id="2147483790" r:id="rId28"/>
    <p:sldLayoutId id="2147483791" r:id="rId29"/>
    <p:sldLayoutId id="2147483792" r:id="rId30"/>
    <p:sldLayoutId id="2147483793" r:id="rId31"/>
    <p:sldLayoutId id="2147483794" r:id="rId32"/>
    <p:sldLayoutId id="2147483795"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10/27/2017</a:t>
            </a:fld>
            <a:endParaRPr lang="en-US" sz="1200" dirty="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10/27/2017</a:t>
            </a:fld>
            <a:endParaRPr lang="en-US" sz="1200" dirty="0">
              <a:solidFill>
                <a:srgbClr val="000000">
                  <a:lumMod val="50000"/>
                  <a:lumOff val="50000"/>
                </a:srgbClr>
              </a:solidFill>
            </a:endParaRPr>
          </a:p>
        </p:txBody>
      </p:sp>
      <p:sp>
        <p:nvSpPr>
          <p:cNvPr id="15" name="fl" descr="                              Dell - Internal Use - Confidential&#10;"/>
          <p:cNvSpPr txBox="1"/>
          <p:nvPr/>
        </p:nvSpPr>
        <p:spPr>
          <a:xfrm>
            <a:off x="768351" y="6676993"/>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a:solidFill>
                  <a:srgbClr val="7F7F7F"/>
                </a:solidFill>
              </a:rPr>
              <a:t>© Copyright 2017 Dell Inc.</a:t>
            </a:r>
          </a:p>
        </p:txBody>
      </p:sp>
      <p:sp>
        <p:nvSpPr>
          <p:cNvPr id="20" name="TextBox 19"/>
          <p:cNvSpPr txBox="1"/>
          <p:nvPr/>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a:solidFill>
                <a:srgbClr val="000000">
                  <a:lumMod val="50000"/>
                  <a:lumOff val="50000"/>
                </a:srgbClr>
              </a:solidFill>
            </a:endParaRPr>
          </a:p>
        </p:txBody>
      </p:sp>
      <p:pic>
        <p:nvPicPr>
          <p:cNvPr id="10" name="Picture 9"/>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10935052" y="6451805"/>
            <a:ext cx="900493" cy="160087"/>
          </a:xfrm>
          <a:prstGeom prst="rect">
            <a:avLst/>
          </a:prstGeom>
        </p:spPr>
      </p:pic>
    </p:spTree>
    <p:extLst>
      <p:ext uri="{BB962C8B-B14F-4D97-AF65-F5344CB8AC3E}">
        <p14:creationId xmlns:p14="http://schemas.microsoft.com/office/powerpoint/2010/main" val="2512279182"/>
      </p:ext>
    </p:extLst>
  </p:cSld>
  <p:clrMap bg1="dk2" tx1="lt1" bg2="dk1" tx2="lt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6" r:id="rId20"/>
    <p:sldLayoutId id="2147483817" r:id="rId21"/>
    <p:sldLayoutId id="2147483818" r:id="rId22"/>
    <p:sldLayoutId id="2147483819" r:id="rId23"/>
    <p:sldLayoutId id="2147483820" r:id="rId24"/>
    <p:sldLayoutId id="2147483821" r:id="rId25"/>
    <p:sldLayoutId id="2147483822" r:id="rId26"/>
    <p:sldLayoutId id="2147483823" r:id="rId27"/>
    <p:sldLayoutId id="2147483824" r:id="rId28"/>
    <p:sldLayoutId id="2147483825" r:id="rId29"/>
    <p:sldLayoutId id="2147483826" r:id="rId30"/>
    <p:sldLayoutId id="2147483827" r:id="rId31"/>
    <p:sldLayoutId id="2147483828" r:id="rId32"/>
    <p:sldLayoutId id="2147483829"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10/27/2017</a:t>
            </a:fld>
            <a:endParaRPr lang="en-US" sz="1200" dirty="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10/27/2017</a:t>
            </a:fld>
            <a:endParaRPr lang="en-US" sz="1200" dirty="0">
              <a:solidFill>
                <a:srgbClr val="000000">
                  <a:lumMod val="50000"/>
                  <a:lumOff val="50000"/>
                </a:srgbClr>
              </a:solidFill>
            </a:endParaRPr>
          </a:p>
        </p:txBody>
      </p:sp>
      <p:sp>
        <p:nvSpPr>
          <p:cNvPr id="15" name="fl" descr="                              Dell - Internal Use - Confidential&#10;"/>
          <p:cNvSpPr txBox="1"/>
          <p:nvPr/>
        </p:nvSpPr>
        <p:spPr>
          <a:xfrm>
            <a:off x="768351" y="6676993"/>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a:solidFill>
                  <a:srgbClr val="7F7F7F"/>
                </a:solidFill>
              </a:rPr>
              <a:t>© Copyright 2017 Dell Inc.</a:t>
            </a:r>
          </a:p>
        </p:txBody>
      </p:sp>
      <p:sp>
        <p:nvSpPr>
          <p:cNvPr id="20" name="TextBox 19"/>
          <p:cNvSpPr txBox="1"/>
          <p:nvPr/>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a:solidFill>
                <a:srgbClr val="000000">
                  <a:lumMod val="50000"/>
                  <a:lumOff val="50000"/>
                </a:srgbClr>
              </a:solidFill>
            </a:endParaRPr>
          </a:p>
        </p:txBody>
      </p:sp>
      <p:pic>
        <p:nvPicPr>
          <p:cNvPr id="10" name="Picture 9"/>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10935052" y="6451805"/>
            <a:ext cx="900493" cy="160087"/>
          </a:xfrm>
          <a:prstGeom prst="rect">
            <a:avLst/>
          </a:prstGeom>
        </p:spPr>
      </p:pic>
    </p:spTree>
    <p:extLst>
      <p:ext uri="{BB962C8B-B14F-4D97-AF65-F5344CB8AC3E}">
        <p14:creationId xmlns:p14="http://schemas.microsoft.com/office/powerpoint/2010/main" val="3603170711"/>
      </p:ext>
    </p:extLst>
  </p:cSld>
  <p:clrMap bg1="dk2" tx1="lt1" bg2="dk1" tx2="lt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 id="2147483848" r:id="rId18"/>
    <p:sldLayoutId id="2147483849" r:id="rId19"/>
    <p:sldLayoutId id="2147483850" r:id="rId20"/>
    <p:sldLayoutId id="2147483851" r:id="rId21"/>
    <p:sldLayoutId id="2147483852" r:id="rId22"/>
    <p:sldLayoutId id="2147483853" r:id="rId23"/>
    <p:sldLayoutId id="2147483854" r:id="rId24"/>
    <p:sldLayoutId id="2147483855" r:id="rId25"/>
    <p:sldLayoutId id="2147483856" r:id="rId26"/>
    <p:sldLayoutId id="2147483857" r:id="rId27"/>
    <p:sldLayoutId id="2147483858" r:id="rId28"/>
    <p:sldLayoutId id="2147483859" r:id="rId29"/>
    <p:sldLayoutId id="2147483860" r:id="rId30"/>
    <p:sldLayoutId id="2147483861" r:id="rId31"/>
    <p:sldLayoutId id="2147483862" r:id="rId32"/>
    <p:sldLayoutId id="2147483863"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10/27/2017</a:t>
            </a:fld>
            <a:endParaRPr lang="en-US" sz="1200" dirty="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10/27/2017</a:t>
            </a:fld>
            <a:endParaRPr lang="en-US" sz="1200" dirty="0">
              <a:solidFill>
                <a:srgbClr val="000000">
                  <a:lumMod val="50000"/>
                  <a:lumOff val="50000"/>
                </a:srgbClr>
              </a:solidFill>
            </a:endParaRPr>
          </a:p>
        </p:txBody>
      </p:sp>
      <p:sp>
        <p:nvSpPr>
          <p:cNvPr id="15" name="fl" descr="                              Dell - Internal Use - Confidential&#10;"/>
          <p:cNvSpPr txBox="1"/>
          <p:nvPr/>
        </p:nvSpPr>
        <p:spPr>
          <a:xfrm>
            <a:off x="768351" y="6676993"/>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a:solidFill>
                  <a:srgbClr val="7F7F7F"/>
                </a:solidFill>
              </a:rPr>
              <a:t>© Copyright 2017 Dell Inc.</a:t>
            </a:r>
          </a:p>
        </p:txBody>
      </p:sp>
      <p:sp>
        <p:nvSpPr>
          <p:cNvPr id="20" name="TextBox 19"/>
          <p:cNvSpPr txBox="1"/>
          <p:nvPr/>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a:solidFill>
                <a:srgbClr val="000000">
                  <a:lumMod val="50000"/>
                  <a:lumOff val="50000"/>
                </a:srgbClr>
              </a:solidFill>
            </a:endParaRPr>
          </a:p>
        </p:txBody>
      </p:sp>
      <p:pic>
        <p:nvPicPr>
          <p:cNvPr id="10" name="Picture 9"/>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10935052" y="6451805"/>
            <a:ext cx="900493" cy="160087"/>
          </a:xfrm>
          <a:prstGeom prst="rect">
            <a:avLst/>
          </a:prstGeom>
        </p:spPr>
      </p:pic>
    </p:spTree>
    <p:extLst>
      <p:ext uri="{BB962C8B-B14F-4D97-AF65-F5344CB8AC3E}">
        <p14:creationId xmlns:p14="http://schemas.microsoft.com/office/powerpoint/2010/main" val="3472032822"/>
      </p:ext>
    </p:extLst>
  </p:cSld>
  <p:clrMap bg1="dk2" tx1="lt1" bg2="dk1" tx2="lt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 id="2147483882" r:id="rId18"/>
    <p:sldLayoutId id="2147483883" r:id="rId19"/>
    <p:sldLayoutId id="2147483884" r:id="rId20"/>
    <p:sldLayoutId id="2147483885" r:id="rId21"/>
    <p:sldLayoutId id="2147483886" r:id="rId22"/>
    <p:sldLayoutId id="2147483887" r:id="rId23"/>
    <p:sldLayoutId id="2147483888" r:id="rId24"/>
    <p:sldLayoutId id="2147483889" r:id="rId25"/>
    <p:sldLayoutId id="2147483890" r:id="rId26"/>
    <p:sldLayoutId id="2147483891" r:id="rId27"/>
    <p:sldLayoutId id="2147483892" r:id="rId28"/>
    <p:sldLayoutId id="2147483893" r:id="rId29"/>
    <p:sldLayoutId id="2147483894" r:id="rId30"/>
    <p:sldLayoutId id="2147483895" r:id="rId31"/>
    <p:sldLayoutId id="2147483896" r:id="rId32"/>
    <p:sldLayoutId id="2147483897"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10/27/2017</a:t>
            </a:fld>
            <a:endParaRPr lang="en-US" sz="1200" dirty="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10/27/2017</a:t>
            </a:fld>
            <a:endParaRPr lang="en-US" sz="1200" dirty="0">
              <a:solidFill>
                <a:srgbClr val="000000">
                  <a:lumMod val="50000"/>
                  <a:lumOff val="50000"/>
                </a:srgbClr>
              </a:solidFill>
            </a:endParaRPr>
          </a:p>
        </p:txBody>
      </p:sp>
      <p:sp>
        <p:nvSpPr>
          <p:cNvPr id="15" name="fl" descr="                              Dell - Internal Use - Confidential&#10;"/>
          <p:cNvSpPr txBox="1"/>
          <p:nvPr/>
        </p:nvSpPr>
        <p:spPr>
          <a:xfrm>
            <a:off x="768351" y="6676993"/>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a:solidFill>
                  <a:srgbClr val="7F7F7F"/>
                </a:solidFill>
              </a:rPr>
              <a:t>© Copyright 2017 Dell Inc.</a:t>
            </a:r>
          </a:p>
        </p:txBody>
      </p:sp>
      <p:sp>
        <p:nvSpPr>
          <p:cNvPr id="20" name="TextBox 19"/>
          <p:cNvSpPr txBox="1"/>
          <p:nvPr/>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a:solidFill>
                <a:srgbClr val="000000">
                  <a:lumMod val="50000"/>
                  <a:lumOff val="50000"/>
                </a:srgbClr>
              </a:solidFill>
            </a:endParaRPr>
          </a:p>
        </p:txBody>
      </p:sp>
      <p:pic>
        <p:nvPicPr>
          <p:cNvPr id="10" name="Picture 9"/>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10935052" y="6451805"/>
            <a:ext cx="900493" cy="160087"/>
          </a:xfrm>
          <a:prstGeom prst="rect">
            <a:avLst/>
          </a:prstGeom>
        </p:spPr>
      </p:pic>
    </p:spTree>
    <p:extLst>
      <p:ext uri="{BB962C8B-B14F-4D97-AF65-F5344CB8AC3E}">
        <p14:creationId xmlns:p14="http://schemas.microsoft.com/office/powerpoint/2010/main" val="4244834606"/>
      </p:ext>
    </p:extLst>
  </p:cSld>
  <p:clrMap bg1="dk2" tx1="lt1" bg2="dk1" tx2="lt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 id="2147483914" r:id="rId16"/>
    <p:sldLayoutId id="2147483915" r:id="rId17"/>
    <p:sldLayoutId id="2147483916" r:id="rId18"/>
    <p:sldLayoutId id="2147483917" r:id="rId19"/>
    <p:sldLayoutId id="2147483918" r:id="rId20"/>
    <p:sldLayoutId id="2147483919" r:id="rId21"/>
    <p:sldLayoutId id="2147483920" r:id="rId22"/>
    <p:sldLayoutId id="2147483921" r:id="rId23"/>
    <p:sldLayoutId id="2147483922" r:id="rId24"/>
    <p:sldLayoutId id="2147483923" r:id="rId25"/>
    <p:sldLayoutId id="2147483924" r:id="rId26"/>
    <p:sldLayoutId id="2147483925" r:id="rId27"/>
    <p:sldLayoutId id="2147483926" r:id="rId28"/>
    <p:sldLayoutId id="2147483927" r:id="rId29"/>
    <p:sldLayoutId id="2147483928" r:id="rId30"/>
    <p:sldLayoutId id="2147483929" r:id="rId31"/>
    <p:sldLayoutId id="2147483930" r:id="rId32"/>
    <p:sldLayoutId id="2147483931"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10/27/2017</a:t>
            </a:fld>
            <a:endParaRPr lang="en-US" sz="1200" dirty="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10/27/2017</a:t>
            </a:fld>
            <a:endParaRPr lang="en-US" sz="1200" dirty="0">
              <a:solidFill>
                <a:srgbClr val="000000">
                  <a:lumMod val="50000"/>
                  <a:lumOff val="50000"/>
                </a:srgbClr>
              </a:solidFill>
            </a:endParaRPr>
          </a:p>
        </p:txBody>
      </p:sp>
      <p:sp>
        <p:nvSpPr>
          <p:cNvPr id="15" name="fl" descr="                              Dell - Internal Use - Confidential&#10;"/>
          <p:cNvSpPr txBox="1"/>
          <p:nvPr/>
        </p:nvSpPr>
        <p:spPr>
          <a:xfrm>
            <a:off x="768351" y="6676993"/>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a:solidFill>
                  <a:srgbClr val="7F7F7F"/>
                </a:solidFill>
              </a:rPr>
              <a:t>© Copyright 2017 Dell Inc.</a:t>
            </a:r>
          </a:p>
        </p:txBody>
      </p:sp>
      <p:sp>
        <p:nvSpPr>
          <p:cNvPr id="20" name="TextBox 19"/>
          <p:cNvSpPr txBox="1"/>
          <p:nvPr/>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a:solidFill>
                <a:srgbClr val="000000">
                  <a:lumMod val="50000"/>
                  <a:lumOff val="50000"/>
                </a:srgbClr>
              </a:solidFill>
            </a:endParaRPr>
          </a:p>
        </p:txBody>
      </p:sp>
      <p:pic>
        <p:nvPicPr>
          <p:cNvPr id="10" name="Picture 9"/>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10935052" y="6451805"/>
            <a:ext cx="900493" cy="160087"/>
          </a:xfrm>
          <a:prstGeom prst="rect">
            <a:avLst/>
          </a:prstGeom>
        </p:spPr>
      </p:pic>
    </p:spTree>
    <p:extLst>
      <p:ext uri="{BB962C8B-B14F-4D97-AF65-F5344CB8AC3E}">
        <p14:creationId xmlns:p14="http://schemas.microsoft.com/office/powerpoint/2010/main" val="2253535086"/>
      </p:ext>
    </p:extLst>
  </p:cSld>
  <p:clrMap bg1="dk2" tx1="lt1" bg2="dk1" tx2="lt2" accent1="accent1" accent2="accent2" accent3="accent3" accent4="accent4" accent5="accent5" accent6="accent6" hlink="hlink" folHlink="folHlink"/>
  <p:sldLayoutIdLst>
    <p:sldLayoutId id="2147483933"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 id="2147483944" r:id="rId12"/>
    <p:sldLayoutId id="2147483945" r:id="rId13"/>
    <p:sldLayoutId id="2147483946" r:id="rId14"/>
    <p:sldLayoutId id="2147483947" r:id="rId15"/>
    <p:sldLayoutId id="2147483948" r:id="rId16"/>
    <p:sldLayoutId id="2147483949" r:id="rId17"/>
    <p:sldLayoutId id="2147483950" r:id="rId18"/>
    <p:sldLayoutId id="2147483951" r:id="rId19"/>
    <p:sldLayoutId id="2147483952" r:id="rId20"/>
    <p:sldLayoutId id="2147483953" r:id="rId21"/>
    <p:sldLayoutId id="2147483954" r:id="rId22"/>
    <p:sldLayoutId id="2147483955" r:id="rId23"/>
    <p:sldLayoutId id="2147483956" r:id="rId24"/>
    <p:sldLayoutId id="2147483957" r:id="rId25"/>
    <p:sldLayoutId id="2147483958" r:id="rId26"/>
    <p:sldLayoutId id="2147483959" r:id="rId27"/>
    <p:sldLayoutId id="2147483960" r:id="rId28"/>
    <p:sldLayoutId id="2147483961" r:id="rId29"/>
    <p:sldLayoutId id="2147483962" r:id="rId30"/>
    <p:sldLayoutId id="2147483963" r:id="rId31"/>
    <p:sldLayoutId id="2147483964" r:id="rId32"/>
    <p:sldLayoutId id="2147483965"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hyperlink" Target="http://git-scm.com/figures/18333fig0105-tn.png" TargetMode="External"/><Relationship Id="rId1" Type="http://schemas.openxmlformats.org/officeDocument/2006/relationships/slideLayout" Target="../slideLayouts/slideLayout537.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3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23.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37.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37.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3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23.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37.xml"/></Relationships>
</file>

<file path=ppt/slides/_rels/slide1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537.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3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3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3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image" Target="../media/image26.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2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grpSp>
        <p:nvGrpSpPr>
          <p:cNvPr id="7" name="Group 6"/>
          <p:cNvGrpSpPr/>
          <p:nvPr/>
        </p:nvGrpSpPr>
        <p:grpSpPr>
          <a:xfrm>
            <a:off x="233274" y="2818422"/>
            <a:ext cx="3725923" cy="3725923"/>
            <a:chOff x="5736324" y="1713956"/>
            <a:chExt cx="3725923" cy="3725923"/>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6324" y="1713956"/>
              <a:ext cx="3725923" cy="3725923"/>
            </a:xfrm>
            <a:prstGeom prst="rect">
              <a:avLst/>
            </a:prstGeom>
          </p:spPr>
        </p:pic>
        <p:sp>
          <p:nvSpPr>
            <p:cNvPr id="5" name="Rectangle 4"/>
            <p:cNvSpPr/>
            <p:nvPr/>
          </p:nvSpPr>
          <p:spPr>
            <a:xfrm>
              <a:off x="6072734" y="3408742"/>
              <a:ext cx="3053101" cy="769441"/>
            </a:xfrm>
            <a:prstGeom prst="rect">
              <a:avLst/>
            </a:prstGeom>
            <a:noFill/>
            <a:ln>
              <a:noFill/>
            </a:ln>
            <a:scene3d>
              <a:camera prst="obliqueBottomRight"/>
              <a:lightRig rig="threePt" dir="t"/>
            </a:scene3d>
          </p:spPr>
          <p:txBody>
            <a:bodyPr wrap="square" lIns="91440" tIns="45720" rIns="91440" bIns="45720">
              <a:spAutoFit/>
            </a:bodyPr>
            <a:lstStyle/>
            <a:p>
              <a:pPr algn="ctr"/>
              <a:r>
                <a:rPr lang="en-US" sz="4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MetroLabs</a:t>
              </a:r>
              <a:endPar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sp>
        <p:nvSpPr>
          <p:cNvPr id="3" name="Rectangle 2"/>
          <p:cNvSpPr/>
          <p:nvPr/>
        </p:nvSpPr>
        <p:spPr>
          <a:xfrm>
            <a:off x="690578" y="1078664"/>
            <a:ext cx="10392589" cy="923330"/>
          </a:xfrm>
          <a:prstGeom prst="rect">
            <a:avLst/>
          </a:prstGeom>
          <a:noFill/>
        </p:spPr>
        <p:txBody>
          <a:bodyPr wrap="none" lIns="91440" tIns="45720" rIns="91440" bIns="45720">
            <a:spAutoFit/>
          </a:bodyPr>
          <a:lstStyle/>
          <a:p>
            <a:r>
              <a:rPr lang="en-US" sz="5400" b="1" kern="0" spc="50" dirty="0">
                <a:ln w="9525" cmpd="sng">
                  <a:solidFill>
                    <a:schemeClr val="accent1"/>
                  </a:solidFill>
                  <a:prstDash val="solid"/>
                </a:ln>
                <a:solidFill>
                  <a:srgbClr val="70AD47">
                    <a:tint val="1000"/>
                  </a:srgbClr>
                </a:solidFill>
                <a:effectLst>
                  <a:glow rad="38100">
                    <a:schemeClr val="accent1">
                      <a:alpha val="40000"/>
                    </a:schemeClr>
                  </a:glow>
                </a:effectLst>
                <a:latin typeface="Avenir Book"/>
              </a:rPr>
              <a:t>EMC Underground: MetroLabs</a:t>
            </a:r>
          </a:p>
        </p:txBody>
      </p:sp>
    </p:spTree>
    <p:extLst>
      <p:ext uri="{BB962C8B-B14F-4D97-AF65-F5344CB8AC3E}">
        <p14:creationId xmlns:p14="http://schemas.microsoft.com/office/powerpoint/2010/main" val="3523325974"/>
      </p:ext>
    </p:extLst>
  </p:cSld>
  <p:clrMapOvr>
    <a:masterClrMapping/>
  </p:clrMapOvr>
  <mc:AlternateContent xmlns:mc="http://schemas.openxmlformats.org/markup-compatibility/2006" xmlns:p14="http://schemas.microsoft.com/office/powerpoint/2010/main">
    <mc:Choice Requires="p14">
      <p:transition spd="med" p14:dur="700" advTm="2961">
        <p:fade/>
      </p:transition>
    </mc:Choice>
    <mc:Fallback xmlns="">
      <p:transition spd="med" advTm="2961">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Git</a:t>
            </a:r>
            <a:r>
              <a:rPr lang="en-US" dirty="0" smtClean="0"/>
              <a:t> and </a:t>
            </a:r>
            <a:r>
              <a:rPr lang="en-US" dirty="0" err="1" smtClean="0"/>
              <a:t>Github</a:t>
            </a:r>
            <a:endParaRPr lang="en-US" dirty="0"/>
          </a:p>
        </p:txBody>
      </p:sp>
      <p:sp>
        <p:nvSpPr>
          <p:cNvPr id="4" name="Content Placeholder 3"/>
          <p:cNvSpPr>
            <a:spLocks noGrp="1"/>
          </p:cNvSpPr>
          <p:nvPr>
            <p:ph sz="quarter" idx="10"/>
          </p:nvPr>
        </p:nvSpPr>
        <p:spPr/>
        <p:txBody>
          <a:bodyPr/>
          <a:lstStyle/>
          <a:p>
            <a:r>
              <a:rPr lang="en-US" b="1" dirty="0" err="1"/>
              <a:t>Git</a:t>
            </a:r>
            <a:r>
              <a:rPr lang="en-US" dirty="0"/>
              <a:t> is the distributed version control system. </a:t>
            </a:r>
            <a:r>
              <a:rPr lang="en-US" b="1" dirty="0" err="1"/>
              <a:t>Git</a:t>
            </a:r>
            <a:r>
              <a:rPr lang="en-US" dirty="0"/>
              <a:t> is responsible for keeping track of changes to content (usually source code files), and it provides mechanisms for sharing that content with others. </a:t>
            </a:r>
            <a:endParaRPr lang="en-US" dirty="0" smtClean="0"/>
          </a:p>
          <a:p>
            <a:r>
              <a:rPr lang="en-US" b="1" dirty="0" smtClean="0"/>
              <a:t>GitHub</a:t>
            </a:r>
            <a:r>
              <a:rPr lang="en-US" dirty="0" smtClean="0"/>
              <a:t> </a:t>
            </a:r>
            <a:r>
              <a:rPr lang="en-US" dirty="0"/>
              <a:t>is a company that provides </a:t>
            </a:r>
            <a:r>
              <a:rPr lang="en-US" b="1" dirty="0" err="1"/>
              <a:t>Git</a:t>
            </a:r>
            <a:r>
              <a:rPr lang="en-US" dirty="0"/>
              <a:t> repository </a:t>
            </a:r>
            <a:r>
              <a:rPr lang="en-US" dirty="0" smtClean="0"/>
              <a:t>hosting</a:t>
            </a:r>
          </a:p>
          <a:p>
            <a:r>
              <a:rPr lang="en-US" dirty="0" err="1"/>
              <a:t>Git</a:t>
            </a:r>
            <a:r>
              <a:rPr lang="en-US" dirty="0"/>
              <a:t> is a version control system; think of it as a series of </a:t>
            </a:r>
            <a:r>
              <a:rPr lang="en-US" dirty="0">
                <a:hlinkClick r:id="rId2"/>
              </a:rPr>
              <a:t>snapshots</a:t>
            </a:r>
            <a:r>
              <a:rPr lang="en-US" dirty="0"/>
              <a:t> (commits) of your code. You see a path of these snapshots, in which order they where created. You can make branches to experiment and come back to snapshots you took.</a:t>
            </a:r>
          </a:p>
          <a:p>
            <a:r>
              <a:rPr lang="en-US" dirty="0"/>
              <a:t>GitHub, is a web-page on which you can publish your </a:t>
            </a:r>
            <a:r>
              <a:rPr lang="en-US" dirty="0" err="1"/>
              <a:t>Git</a:t>
            </a:r>
            <a:r>
              <a:rPr lang="en-US" dirty="0"/>
              <a:t> repositories and collaborate with other people</a:t>
            </a:r>
          </a:p>
          <a:p>
            <a:endParaRPr lang="en-US" dirty="0"/>
          </a:p>
        </p:txBody>
      </p:sp>
    </p:spTree>
    <p:extLst>
      <p:ext uri="{BB962C8B-B14F-4D97-AF65-F5344CB8AC3E}">
        <p14:creationId xmlns:p14="http://schemas.microsoft.com/office/powerpoint/2010/main" val="1588912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Version Control</a:t>
            </a:r>
            <a:endParaRPr lang="en-US" dirty="0"/>
          </a:p>
        </p:txBody>
      </p:sp>
      <p:pic>
        <p:nvPicPr>
          <p:cNvPr id="2050" name="Picture 2" descr="https://git-scm.com/book/en/v2/images/small-team-fl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5851" y="416845"/>
            <a:ext cx="4779288" cy="6097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6165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Puppet</a:t>
            </a:r>
            <a:endParaRPr lang="en-US" dirty="0"/>
          </a:p>
        </p:txBody>
      </p:sp>
    </p:spTree>
    <p:extLst>
      <p:ext uri="{BB962C8B-B14F-4D97-AF65-F5344CB8AC3E}">
        <p14:creationId xmlns:p14="http://schemas.microsoft.com/office/powerpoint/2010/main" val="644135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Puppet</a:t>
            </a:r>
            <a:endParaRPr lang="en-US" dirty="0"/>
          </a:p>
        </p:txBody>
      </p:sp>
      <p:sp>
        <p:nvSpPr>
          <p:cNvPr id="4" name="Content Placeholder 3"/>
          <p:cNvSpPr>
            <a:spLocks noGrp="1"/>
          </p:cNvSpPr>
          <p:nvPr>
            <p:ph sz="quarter" idx="10"/>
          </p:nvPr>
        </p:nvSpPr>
        <p:spPr/>
        <p:txBody>
          <a:bodyPr/>
          <a:lstStyle/>
          <a:p>
            <a:pPr marL="342900" indent="-342900">
              <a:buFont typeface="Arial" panose="020B0604020202020204" pitchFamily="34" charset="0"/>
              <a:buChar char="•"/>
            </a:pPr>
            <a:r>
              <a:rPr lang="en-US" sz="2400" dirty="0" smtClean="0"/>
              <a:t>Puppet is a open-source software configuration management tool</a:t>
            </a:r>
          </a:p>
          <a:p>
            <a:pPr marL="342900" indent="-342900">
              <a:buFont typeface="Arial" panose="020B0604020202020204" pitchFamily="34" charset="0"/>
              <a:buChar char="•"/>
            </a:pPr>
            <a:r>
              <a:rPr lang="en-US" sz="2000" dirty="0" smtClean="0"/>
              <a:t>Developers like puppet because:</a:t>
            </a:r>
          </a:p>
          <a:p>
            <a:pPr marL="1204360" lvl="2" indent="-285750">
              <a:buFont typeface="Arial" panose="020B0604020202020204" pitchFamily="34" charset="0"/>
              <a:buChar char="•"/>
            </a:pPr>
            <a:r>
              <a:rPr lang="en-US" sz="2000" dirty="0"/>
              <a:t>It is useful #1 when you have a </a:t>
            </a:r>
            <a:r>
              <a:rPr lang="en-US" sz="2000" dirty="0" err="1"/>
              <a:t>helluva</a:t>
            </a:r>
            <a:r>
              <a:rPr lang="en-US" sz="2000" dirty="0"/>
              <a:t>-lot of machines required to be configured in a similar form</a:t>
            </a:r>
            <a:r>
              <a:rPr lang="en-US" sz="2000" dirty="0" smtClean="0"/>
              <a:t>.</a:t>
            </a:r>
          </a:p>
          <a:p>
            <a:pPr marL="1204360" lvl="2" indent="-285750">
              <a:buFont typeface="Arial" panose="020B0604020202020204" pitchFamily="34" charset="0"/>
              <a:buChar char="•"/>
            </a:pPr>
            <a:endParaRPr lang="en-US" sz="2000" dirty="0"/>
          </a:p>
          <a:p>
            <a:pPr marL="1204360" lvl="2" indent="-285750">
              <a:buFont typeface="Arial" panose="020B0604020202020204" pitchFamily="34" charset="0"/>
              <a:buChar char="•"/>
            </a:pPr>
            <a:r>
              <a:rPr lang="en-US" sz="2000" dirty="0"/>
              <a:t>It is useful #2 when you have an infrastructure that requires the dynamic scaling-up and scaling-down of machines with a pre-determined (or at least metadata-calculated) configuration</a:t>
            </a:r>
            <a:r>
              <a:rPr lang="en-US" sz="2000" dirty="0" smtClean="0"/>
              <a:t>.</a:t>
            </a:r>
          </a:p>
          <a:p>
            <a:pPr marL="1204360" lvl="2" indent="-285750">
              <a:buFont typeface="Arial" panose="020B0604020202020204" pitchFamily="34" charset="0"/>
              <a:buChar char="•"/>
            </a:pPr>
            <a:endParaRPr lang="en-US" sz="2000" dirty="0"/>
          </a:p>
          <a:p>
            <a:pPr marL="1204360" lvl="2" indent="-285750">
              <a:buFont typeface="Arial" panose="020B0604020202020204" pitchFamily="34" charset="0"/>
              <a:buChar char="•"/>
            </a:pPr>
            <a:r>
              <a:rPr lang="en-US" sz="2000" dirty="0"/>
              <a:t>It is useful #3 to have control over all of your configured machines, so a centralized (master-server or repo-based) change gets propagated to all automatically.</a:t>
            </a:r>
            <a:endParaRPr lang="en-US" sz="2000" dirty="0" smtClean="0"/>
          </a:p>
          <a:p>
            <a:pPr lvl="1"/>
            <a:endParaRPr lang="en-US" dirty="0"/>
          </a:p>
        </p:txBody>
      </p:sp>
      <p:pic>
        <p:nvPicPr>
          <p:cNvPr id="1026" name="Picture 2" descr="https://4.bp.blogspot.com/-dny5DsdWzWc/VuUDzVLDqaI/AAAAAAAAA0E/SmKSQ62pK8UzpD2NlqnFkm8slSdKU0hcQ/s1600/pupp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2825" y="0"/>
            <a:ext cx="4263749" cy="1501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357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64652" y="267788"/>
            <a:ext cx="8139031" cy="6104273"/>
          </a:xfrm>
          <a:prstGeom prst="rect">
            <a:avLst/>
          </a:prstGeom>
        </p:spPr>
      </p:pic>
    </p:spTree>
    <p:extLst>
      <p:ext uri="{BB962C8B-B14F-4D97-AF65-F5344CB8AC3E}">
        <p14:creationId xmlns:p14="http://schemas.microsoft.com/office/powerpoint/2010/main" val="3073064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Why use automation tools?</a:t>
            </a:r>
            <a:endParaRPr lang="en-US" dirty="0"/>
          </a:p>
        </p:txBody>
      </p:sp>
      <p:pic>
        <p:nvPicPr>
          <p:cNvPr id="5" name="Content Placeholder 4"/>
          <p:cNvPicPr>
            <a:picLocks noGrp="1"/>
          </p:cNvPicPr>
          <p:nvPr>
            <p:ph sz="quarter" idx="10"/>
          </p:nvPr>
        </p:nvPicPr>
        <p:blipFill>
          <a:blip r:embed="rId2"/>
          <a:stretch>
            <a:fillRect/>
          </a:stretch>
        </p:blipFill>
        <p:spPr>
          <a:xfrm>
            <a:off x="1913600" y="1813116"/>
            <a:ext cx="8303295" cy="4257675"/>
          </a:xfrm>
          <a:prstGeom prst="rect">
            <a:avLst/>
          </a:prstGeom>
        </p:spPr>
      </p:pic>
    </p:spTree>
    <p:extLst>
      <p:ext uri="{BB962C8B-B14F-4D97-AF65-F5344CB8AC3E}">
        <p14:creationId xmlns:p14="http://schemas.microsoft.com/office/powerpoint/2010/main" val="3058006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Jenkins</a:t>
            </a:r>
            <a:endParaRPr lang="en-US" dirty="0"/>
          </a:p>
        </p:txBody>
      </p:sp>
    </p:spTree>
    <p:extLst>
      <p:ext uri="{BB962C8B-B14F-4D97-AF65-F5344CB8AC3E}">
        <p14:creationId xmlns:p14="http://schemas.microsoft.com/office/powerpoint/2010/main" val="313499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Jenkins?</a:t>
            </a:r>
            <a:endParaRPr lang="en-US" dirty="0"/>
          </a:p>
        </p:txBody>
      </p:sp>
      <p:sp>
        <p:nvSpPr>
          <p:cNvPr id="3" name="Content Placeholder 2"/>
          <p:cNvSpPr>
            <a:spLocks noGrp="1"/>
          </p:cNvSpPr>
          <p:nvPr>
            <p:ph sz="quarter" idx="10"/>
          </p:nvPr>
        </p:nvSpPr>
        <p:spPr>
          <a:xfrm>
            <a:off x="361953" y="1703918"/>
            <a:ext cx="5161024" cy="4256615"/>
          </a:xfrm>
        </p:spPr>
        <p:txBody>
          <a:bodyPr/>
          <a:lstStyle/>
          <a:p>
            <a:r>
              <a:rPr lang="en-US" dirty="0"/>
              <a:t>Jenkins is an open source automation tool written in Java with plugins built for Continuous Integration purpose. </a:t>
            </a:r>
            <a:endParaRPr lang="en-US" dirty="0" smtClean="0"/>
          </a:p>
          <a:p>
            <a:pPr marL="797971" lvl="1" indent="-342900">
              <a:buFont typeface="Arial" panose="020B0604020202020204" pitchFamily="34" charset="0"/>
              <a:buChar char="•"/>
            </a:pPr>
            <a:r>
              <a:rPr lang="en-US" dirty="0"/>
              <a:t>U</a:t>
            </a:r>
            <a:r>
              <a:rPr lang="en-US" dirty="0" smtClean="0"/>
              <a:t>sed </a:t>
            </a:r>
            <a:r>
              <a:rPr lang="en-US" dirty="0"/>
              <a:t>to build and test your software projects </a:t>
            </a:r>
            <a:r>
              <a:rPr lang="en-US" dirty="0" smtClean="0"/>
              <a:t>continuously</a:t>
            </a:r>
          </a:p>
          <a:p>
            <a:pPr marL="797971" lvl="1" indent="-342900">
              <a:buFont typeface="Arial" panose="020B0604020202020204" pitchFamily="34" charset="0"/>
              <a:buChar char="•"/>
            </a:pPr>
            <a:r>
              <a:rPr lang="en-US" dirty="0" smtClean="0"/>
              <a:t>Making </a:t>
            </a:r>
            <a:r>
              <a:rPr lang="en-US" dirty="0"/>
              <a:t>it easier for developers to integrate changes to the project</a:t>
            </a:r>
            <a:r>
              <a:rPr lang="en-US" dirty="0" smtClean="0"/>
              <a:t>,</a:t>
            </a:r>
          </a:p>
          <a:p>
            <a:pPr marL="797971" lvl="1" indent="-342900">
              <a:buFont typeface="Arial" panose="020B0604020202020204" pitchFamily="34" charset="0"/>
              <a:buChar char="•"/>
            </a:pPr>
            <a:r>
              <a:rPr lang="en-US" dirty="0" smtClean="0"/>
              <a:t>Making </a:t>
            </a:r>
            <a:r>
              <a:rPr lang="en-US" dirty="0"/>
              <a:t>it easier for users to obtain a fresh build. </a:t>
            </a:r>
            <a:endParaRPr lang="en-US" dirty="0" smtClean="0"/>
          </a:p>
          <a:p>
            <a:pPr marL="797971" lvl="1" indent="-342900">
              <a:buFont typeface="Arial" panose="020B0604020202020204" pitchFamily="34" charset="0"/>
              <a:buChar char="•"/>
            </a:pPr>
            <a:r>
              <a:rPr lang="en-US" dirty="0" smtClean="0"/>
              <a:t>Allows </a:t>
            </a:r>
            <a:r>
              <a:rPr lang="en-US" dirty="0"/>
              <a:t>you to continuously deliver your software by integrating with a large number of testing and deployment technologies</a:t>
            </a:r>
            <a:r>
              <a:rPr lang="en-US" dirty="0" smtClean="0"/>
              <a:t>.</a:t>
            </a:r>
          </a:p>
          <a:p>
            <a:pPr marL="797971" lvl="1" indent="-342900">
              <a:buFont typeface="Arial" panose="020B0604020202020204" pitchFamily="34" charset="0"/>
              <a:buChar char="•"/>
            </a:pPr>
            <a:r>
              <a:rPr lang="en-US" dirty="0"/>
              <a:t>O</a:t>
            </a:r>
            <a:r>
              <a:rPr lang="en-US" dirty="0" smtClean="0"/>
              <a:t>rganizations </a:t>
            </a:r>
            <a:r>
              <a:rPr lang="en-US" dirty="0"/>
              <a:t>can accelerate the software development process through automation. </a:t>
            </a:r>
            <a:endParaRPr lang="en-US" dirty="0" smtClean="0"/>
          </a:p>
          <a:p>
            <a:pPr marL="797971" lvl="1" indent="-342900">
              <a:buFont typeface="Arial" panose="020B0604020202020204" pitchFamily="34" charset="0"/>
              <a:buChar char="•"/>
            </a:pPr>
            <a:r>
              <a:rPr lang="en-US" dirty="0" smtClean="0"/>
              <a:t>Integrates </a:t>
            </a:r>
            <a:r>
              <a:rPr lang="en-US" dirty="0"/>
              <a:t>development life-cycle processes of all kinds, including build, document, test, package, stage, deploy, static analysis and much more</a:t>
            </a:r>
            <a:r>
              <a:rPr lang="en-US" dirty="0" smtClean="0"/>
              <a:t>.</a:t>
            </a:r>
            <a:endParaRPr lang="en-US" dirty="0"/>
          </a:p>
        </p:txBody>
      </p:sp>
      <p:pic>
        <p:nvPicPr>
          <p:cNvPr id="5" name="Picture 4"/>
          <p:cNvPicPr>
            <a:picLocks noChangeAspect="1"/>
          </p:cNvPicPr>
          <p:nvPr/>
        </p:nvPicPr>
        <p:blipFill>
          <a:blip r:embed="rId2"/>
          <a:stretch>
            <a:fillRect/>
          </a:stretch>
        </p:blipFill>
        <p:spPr>
          <a:xfrm>
            <a:off x="9067419" y="0"/>
            <a:ext cx="2762250" cy="2286000"/>
          </a:xfrm>
          <a:prstGeom prst="rect">
            <a:avLst/>
          </a:prstGeom>
        </p:spPr>
      </p:pic>
      <p:pic>
        <p:nvPicPr>
          <p:cNvPr id="6" name="Picture 5"/>
          <p:cNvPicPr>
            <a:picLocks noChangeAspect="1"/>
          </p:cNvPicPr>
          <p:nvPr/>
        </p:nvPicPr>
        <p:blipFill>
          <a:blip r:embed="rId3"/>
          <a:stretch>
            <a:fillRect/>
          </a:stretch>
        </p:blipFill>
        <p:spPr>
          <a:xfrm>
            <a:off x="6078283" y="2200656"/>
            <a:ext cx="5229225" cy="4090416"/>
          </a:xfrm>
          <a:prstGeom prst="rect">
            <a:avLst/>
          </a:prstGeom>
        </p:spPr>
      </p:pic>
      <p:sp>
        <p:nvSpPr>
          <p:cNvPr id="7" name="TextBox 6"/>
          <p:cNvSpPr txBox="1"/>
          <p:nvPr/>
        </p:nvSpPr>
        <p:spPr>
          <a:xfrm>
            <a:off x="6473952" y="6400800"/>
            <a:ext cx="3377184" cy="307777"/>
          </a:xfrm>
          <a:prstGeom prst="rect">
            <a:avLst/>
          </a:prstGeom>
          <a:noFill/>
        </p:spPr>
        <p:txBody>
          <a:bodyPr wrap="square" rtlCol="0">
            <a:spAutoFit/>
          </a:bodyPr>
          <a:lstStyle/>
          <a:p>
            <a:pPr>
              <a:spcBef>
                <a:spcPts val="0"/>
              </a:spcBef>
              <a:spcAft>
                <a:spcPts val="0"/>
              </a:spcAft>
              <a:buClr>
                <a:schemeClr val="bg1"/>
              </a:buClr>
            </a:pPr>
            <a:r>
              <a:rPr lang="en-US" sz="1400" dirty="0" smtClean="0">
                <a:solidFill>
                  <a:schemeClr val="bg2"/>
                </a:solidFill>
                <a:latin typeface="+mn-lt"/>
              </a:rPr>
              <a:t>Example of workflow using Jenkins</a:t>
            </a:r>
          </a:p>
        </p:txBody>
      </p:sp>
    </p:spTree>
    <p:extLst>
      <p:ext uri="{BB962C8B-B14F-4D97-AF65-F5344CB8AC3E}">
        <p14:creationId xmlns:p14="http://schemas.microsoft.com/office/powerpoint/2010/main" val="3892552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Plugins &amp; Companies that partner with Jenkins</a:t>
            </a:r>
            <a:endParaRPr lang="en-US" dirty="0"/>
          </a:p>
        </p:txBody>
      </p:sp>
      <p:sp>
        <p:nvSpPr>
          <p:cNvPr id="3" name="Content Placeholder 2"/>
          <p:cNvSpPr>
            <a:spLocks noGrp="1"/>
          </p:cNvSpPr>
          <p:nvPr>
            <p:ph sz="quarter" idx="10"/>
          </p:nvPr>
        </p:nvSpPr>
        <p:spPr/>
        <p:txBody>
          <a:bodyPr/>
          <a:lstStyle/>
          <a:p>
            <a:pPr marL="342900" indent="-342900">
              <a:buFont typeface="Arial" panose="020B0604020202020204" pitchFamily="34" charset="0"/>
              <a:buChar char="•"/>
            </a:pPr>
            <a:r>
              <a:rPr lang="en-US" dirty="0" smtClean="0"/>
              <a:t>Jenkins </a:t>
            </a:r>
            <a:r>
              <a:rPr lang="en-US" dirty="0"/>
              <a:t>achieves Continuous Integration with the help of plugins. Plugins allows the integration of Various DevOps stages. If you want to integrate a particular tool, you need to install the plugins for that tool. For example: </a:t>
            </a:r>
            <a:r>
              <a:rPr lang="en-US" dirty="0" err="1"/>
              <a:t>Git</a:t>
            </a:r>
            <a:r>
              <a:rPr lang="en-US" dirty="0"/>
              <a:t>, Maven 2 project, Amazon EC2, HTML publisher etc.</a:t>
            </a:r>
          </a:p>
        </p:txBody>
      </p:sp>
      <p:pic>
        <p:nvPicPr>
          <p:cNvPr id="4" name="Picture 3" descr="https://s3-eu-west-1.amazonaws.com/www.voxxed/2017/09/1.-jenkins-overview.jpg"/>
          <p:cNvPicPr/>
          <p:nvPr/>
        </p:nvPicPr>
        <p:blipFill>
          <a:blip r:embed="rId2">
            <a:extLst>
              <a:ext uri="{28A0092B-C50C-407E-A947-70E740481C1C}">
                <a14:useLocalDpi xmlns:a14="http://schemas.microsoft.com/office/drawing/2010/main" val="0"/>
              </a:ext>
            </a:extLst>
          </a:blip>
          <a:srcRect/>
          <a:stretch>
            <a:fillRect/>
          </a:stretch>
        </p:blipFill>
        <p:spPr bwMode="auto">
          <a:xfrm>
            <a:off x="1368362" y="3096768"/>
            <a:ext cx="8598027" cy="3440239"/>
          </a:xfrm>
          <a:prstGeom prst="rect">
            <a:avLst/>
          </a:prstGeom>
          <a:noFill/>
          <a:ln>
            <a:noFill/>
          </a:ln>
        </p:spPr>
      </p:pic>
    </p:spTree>
    <p:extLst>
      <p:ext uri="{BB962C8B-B14F-4D97-AF65-F5344CB8AC3E}">
        <p14:creationId xmlns:p14="http://schemas.microsoft.com/office/powerpoint/2010/main" val="1176372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stretch>
            <a:fillRect/>
          </a:stretch>
        </p:blipFill>
        <p:spPr>
          <a:xfrm>
            <a:off x="1180882" y="362515"/>
            <a:ext cx="9102223" cy="5977804"/>
          </a:xfrm>
          <a:prstGeom prst="rect">
            <a:avLst/>
          </a:prstGeom>
        </p:spPr>
      </p:pic>
    </p:spTree>
    <p:extLst>
      <p:ext uri="{BB962C8B-B14F-4D97-AF65-F5344CB8AC3E}">
        <p14:creationId xmlns:p14="http://schemas.microsoft.com/office/powerpoint/2010/main" val="4095901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3" name="Content Placeholder 2"/>
          <p:cNvSpPr>
            <a:spLocks noGrp="1"/>
          </p:cNvSpPr>
          <p:nvPr>
            <p:ph sz="quarter" idx="10"/>
          </p:nvPr>
        </p:nvSpPr>
        <p:spPr/>
        <p:txBody>
          <a:bodyPr/>
          <a:lstStyle/>
          <a:p>
            <a:r>
              <a:rPr lang="en-US" dirty="0" smtClean="0"/>
              <a:t>The goal of this series of labs is to provide a hands on experience in developing a Continuous Integration/Delivery pipeline to deploy an apache web server with content to serve up through the web server.</a:t>
            </a:r>
          </a:p>
          <a:p>
            <a:r>
              <a:rPr lang="en-US" dirty="0" smtClean="0"/>
              <a:t>The tools used this lab series will be:</a:t>
            </a:r>
            <a:endParaRPr lang="en-US" dirty="0"/>
          </a:p>
          <a:p>
            <a:pPr marL="797971" lvl="1" indent="-342900">
              <a:buFont typeface="Arial" charset="0"/>
              <a:buChar char="•"/>
            </a:pPr>
            <a:r>
              <a:rPr lang="en-US" dirty="0" smtClean="0"/>
              <a:t>Github</a:t>
            </a:r>
          </a:p>
          <a:p>
            <a:pPr marL="797971" lvl="1" indent="-342900">
              <a:buFont typeface="Arial" charset="0"/>
              <a:buChar char="•"/>
            </a:pPr>
            <a:r>
              <a:rPr lang="en-US" dirty="0" smtClean="0"/>
              <a:t>Jenkins</a:t>
            </a:r>
          </a:p>
          <a:p>
            <a:pPr marL="797971" lvl="1" indent="-342900">
              <a:buFont typeface="Arial" charset="0"/>
              <a:buChar char="•"/>
            </a:pPr>
            <a:r>
              <a:rPr lang="en-US" dirty="0" smtClean="0"/>
              <a:t>Puppet</a:t>
            </a:r>
          </a:p>
          <a:p>
            <a:pPr marL="797971" lvl="1" indent="-342900">
              <a:buFont typeface="Arial" charset="0"/>
              <a:buChar char="•"/>
            </a:pPr>
            <a:r>
              <a:rPr lang="en-US" dirty="0" smtClean="0"/>
              <a:t>Docker</a:t>
            </a:r>
          </a:p>
          <a:p>
            <a:pPr marL="797971" lvl="1" indent="-342900">
              <a:buFont typeface="Arial" charset="0"/>
              <a:buChar char="•"/>
            </a:pPr>
            <a:r>
              <a:rPr lang="en-US" dirty="0" err="1" smtClean="0"/>
              <a:t>VirtualBox</a:t>
            </a:r>
            <a:endParaRPr lang="en-US" dirty="0" smtClean="0"/>
          </a:p>
          <a:p>
            <a:pPr marL="797971" lvl="1" indent="-342900">
              <a:buFont typeface="Arial" charset="0"/>
              <a:buChar char="•"/>
            </a:pPr>
            <a:endParaRPr lang="en-US" dirty="0" smtClean="0"/>
          </a:p>
          <a:p>
            <a:r>
              <a:rPr lang="en-US" dirty="0"/>
              <a:t>	</a:t>
            </a:r>
          </a:p>
        </p:txBody>
      </p:sp>
    </p:spTree>
    <p:extLst>
      <p:ext uri="{BB962C8B-B14F-4D97-AF65-F5344CB8AC3E}">
        <p14:creationId xmlns:p14="http://schemas.microsoft.com/office/powerpoint/2010/main" val="380423843"/>
      </p:ext>
    </p:extLst>
  </p:cSld>
  <p:clrMapOvr>
    <a:masterClrMapping/>
  </p:clrMapOvr>
  <p:transition spd="slow">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Questions?</a:t>
            </a:r>
            <a:endParaRPr lang="en-US" dirty="0"/>
          </a:p>
        </p:txBody>
      </p:sp>
    </p:spTree>
    <p:extLst>
      <p:ext uri="{BB962C8B-B14F-4D97-AF65-F5344CB8AC3E}">
        <p14:creationId xmlns:p14="http://schemas.microsoft.com/office/powerpoint/2010/main" val="4192957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Thank You</a:t>
            </a:r>
            <a:endParaRPr lang="en-US" dirty="0"/>
          </a:p>
        </p:txBody>
      </p:sp>
    </p:spTree>
    <p:extLst>
      <p:ext uri="{BB962C8B-B14F-4D97-AF65-F5344CB8AC3E}">
        <p14:creationId xmlns:p14="http://schemas.microsoft.com/office/powerpoint/2010/main" val="3472996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nlad.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27353" y="611082"/>
            <a:ext cx="9633617" cy="5550495"/>
          </a:xfrm>
          <a:prstGeom prst="rect">
            <a:avLst/>
          </a:prstGeom>
        </p:spPr>
      </p:pic>
      <p:sp>
        <p:nvSpPr>
          <p:cNvPr id="3" name="Title 1"/>
          <p:cNvSpPr txBox="1">
            <a:spLocks/>
          </p:cNvSpPr>
          <p:nvPr/>
        </p:nvSpPr>
        <p:spPr>
          <a:xfrm>
            <a:off x="1694052" y="113710"/>
            <a:ext cx="9007361" cy="428625"/>
          </a:xfrm>
          <a:prstGeom prst="rect">
            <a:avLst/>
          </a:prstGeom>
          <a:ln>
            <a:solidFill>
              <a:schemeClr val="bg1"/>
            </a:solidFill>
          </a:ln>
        </p:spPr>
        <p:txBody>
          <a:bodyPr lIns="0" rIns="0"/>
          <a:lstStyle>
            <a:lvl1pPr algn="l" rtl="0" eaLnBrk="1" fontAlgn="base" hangingPunct="1">
              <a:lnSpc>
                <a:spcPct val="90000"/>
              </a:lnSpc>
              <a:spcBef>
                <a:spcPct val="0"/>
              </a:spcBef>
              <a:spcAft>
                <a:spcPct val="0"/>
              </a:spcAft>
              <a:defRPr sz="3733" b="0" cap="none" baseline="0">
                <a:solidFill>
                  <a:schemeClr val="tx2"/>
                </a:solidFill>
                <a:latin typeface="Arial" panose="020B0604020202020204" pitchFamily="34" charset="0"/>
                <a:ea typeface="Arial"/>
                <a:cs typeface="Arial" panose="020B0604020202020204" pitchFamily="34" charset="0"/>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a:lstStyle>
          <a:p>
            <a:pPr algn="ctr"/>
            <a:r>
              <a:rPr lang="en-US" sz="2400" b="1" kern="0">
                <a:solidFill>
                  <a:srgbClr val="007DB8"/>
                </a:solidFill>
              </a:rPr>
              <a:t>THE CLOUD NATIVE LANDSCAPE</a:t>
            </a:r>
          </a:p>
        </p:txBody>
      </p:sp>
      <p:sp>
        <p:nvSpPr>
          <p:cNvPr id="5" name="TextBox 4"/>
          <p:cNvSpPr txBox="1"/>
          <p:nvPr/>
        </p:nvSpPr>
        <p:spPr>
          <a:xfrm>
            <a:off x="3007472" y="6499035"/>
            <a:ext cx="3504164" cy="184666"/>
          </a:xfrm>
          <a:prstGeom prst="rect">
            <a:avLst/>
          </a:prstGeom>
          <a:noFill/>
        </p:spPr>
        <p:txBody>
          <a:bodyPr wrap="none" lIns="0" tIns="0" rIns="0" bIns="0" rtlCol="0">
            <a:spAutoFit/>
          </a:bodyPr>
          <a:lstStyle/>
          <a:p>
            <a:pPr fontAlgn="base">
              <a:spcBef>
                <a:spcPct val="0"/>
              </a:spcBef>
              <a:spcAft>
                <a:spcPct val="0"/>
              </a:spcAft>
            </a:pPr>
            <a:r>
              <a:rPr lang="en-US" sz="1200">
                <a:solidFill>
                  <a:srgbClr val="444444"/>
                </a:solidFill>
              </a:rPr>
              <a:t>*From Cloud Native Computing Foundation (CNCF)</a:t>
            </a:r>
            <a:endParaRPr lang="en-US" sz="1200" dirty="0">
              <a:solidFill>
                <a:srgbClr val="444444"/>
              </a:solidFill>
            </a:endParaRPr>
          </a:p>
        </p:txBody>
      </p:sp>
      <p:sp>
        <p:nvSpPr>
          <p:cNvPr id="7" name="Rectangle 6"/>
          <p:cNvSpPr/>
          <p:nvPr/>
        </p:nvSpPr>
        <p:spPr>
          <a:xfrm>
            <a:off x="4615958" y="3278459"/>
            <a:ext cx="2037604" cy="780587"/>
          </a:xfrm>
          <a:prstGeom prst="rect">
            <a:avLst/>
          </a:prstGeom>
          <a:noFill/>
          <a:ln w="76200" cmpd="sng">
            <a:solidFill>
              <a:srgbClr val="92D050"/>
            </a:solidFill>
            <a:prstDash val="sysDash"/>
          </a:ln>
          <a:effectLst/>
        </p:spPr>
        <p:txBody>
          <a:bodyPr wrap="square" lIns="182880" tIns="137160" rIns="137160" bIns="137160" rtlCol="0" anchor="ctr">
            <a:noAutofit/>
          </a:bodyPr>
          <a:lstStyle/>
          <a:p>
            <a:pPr algn="ctr" fontAlgn="base">
              <a:lnSpc>
                <a:spcPct val="90000"/>
              </a:lnSpc>
              <a:spcBef>
                <a:spcPts val="600"/>
              </a:spcBef>
            </a:pPr>
            <a:r>
              <a:rPr lang="en-US" sz="2000">
                <a:solidFill>
                  <a:srgbClr val="FFFFFF"/>
                </a:solidFill>
              </a:rPr>
              <a:t> </a:t>
            </a:r>
            <a:endParaRPr lang="en-US" sz="2000" dirty="0" err="1">
              <a:solidFill>
                <a:srgbClr val="FFFFFF"/>
              </a:solidFill>
            </a:endParaRPr>
          </a:p>
        </p:txBody>
      </p:sp>
      <p:sp>
        <p:nvSpPr>
          <p:cNvPr id="11" name="Rectangle 10"/>
          <p:cNvSpPr/>
          <p:nvPr/>
        </p:nvSpPr>
        <p:spPr>
          <a:xfrm>
            <a:off x="7233026" y="960000"/>
            <a:ext cx="860529" cy="927915"/>
          </a:xfrm>
          <a:prstGeom prst="rect">
            <a:avLst/>
          </a:prstGeom>
          <a:noFill/>
          <a:ln w="76200" cmpd="sng">
            <a:solidFill>
              <a:srgbClr val="92D050"/>
            </a:solidFill>
            <a:prstDash val="sysDash"/>
          </a:ln>
          <a:effectLst/>
        </p:spPr>
        <p:txBody>
          <a:bodyPr wrap="square" lIns="182880" tIns="137160" rIns="137160" bIns="137160" rtlCol="0" anchor="ctr">
            <a:noAutofit/>
          </a:bodyPr>
          <a:lstStyle/>
          <a:p>
            <a:pPr algn="ctr" fontAlgn="base">
              <a:lnSpc>
                <a:spcPct val="90000"/>
              </a:lnSpc>
              <a:spcBef>
                <a:spcPts val="600"/>
              </a:spcBef>
            </a:pPr>
            <a:r>
              <a:rPr lang="en-US" sz="2000">
                <a:solidFill>
                  <a:srgbClr val="FFFFFF"/>
                </a:solidFill>
              </a:rPr>
              <a:t> </a:t>
            </a:r>
            <a:endParaRPr lang="en-US" sz="2000" dirty="0" err="1">
              <a:solidFill>
                <a:srgbClr val="FFFFFF"/>
              </a:solidFill>
            </a:endParaRPr>
          </a:p>
        </p:txBody>
      </p:sp>
      <p:sp>
        <p:nvSpPr>
          <p:cNvPr id="12" name="Rectangle 11"/>
          <p:cNvSpPr/>
          <p:nvPr/>
        </p:nvSpPr>
        <p:spPr>
          <a:xfrm>
            <a:off x="4811454" y="1004964"/>
            <a:ext cx="775307" cy="927915"/>
          </a:xfrm>
          <a:prstGeom prst="rect">
            <a:avLst/>
          </a:prstGeom>
          <a:noFill/>
          <a:ln w="76200" cmpd="sng">
            <a:solidFill>
              <a:srgbClr val="92D050"/>
            </a:solidFill>
            <a:prstDash val="sysDash"/>
          </a:ln>
          <a:effectLst/>
        </p:spPr>
        <p:txBody>
          <a:bodyPr wrap="square" lIns="182880" tIns="137160" rIns="137160" bIns="137160" rtlCol="0" anchor="ctr">
            <a:noAutofit/>
          </a:bodyPr>
          <a:lstStyle/>
          <a:p>
            <a:pPr algn="ctr" fontAlgn="base">
              <a:lnSpc>
                <a:spcPct val="90000"/>
              </a:lnSpc>
              <a:spcBef>
                <a:spcPts val="600"/>
              </a:spcBef>
            </a:pPr>
            <a:r>
              <a:rPr lang="en-US" sz="2000">
                <a:solidFill>
                  <a:srgbClr val="FFFFFF"/>
                </a:solidFill>
              </a:rPr>
              <a:t> </a:t>
            </a:r>
            <a:endParaRPr lang="en-US" sz="2000" dirty="0" err="1">
              <a:solidFill>
                <a:srgbClr val="FFFFFF"/>
              </a:solidFill>
            </a:endParaRPr>
          </a:p>
        </p:txBody>
      </p:sp>
      <p:sp>
        <p:nvSpPr>
          <p:cNvPr id="14" name="Rectangle 13"/>
          <p:cNvSpPr/>
          <p:nvPr/>
        </p:nvSpPr>
        <p:spPr>
          <a:xfrm>
            <a:off x="5634761" y="4286260"/>
            <a:ext cx="1018802" cy="780587"/>
          </a:xfrm>
          <a:prstGeom prst="rect">
            <a:avLst/>
          </a:prstGeom>
          <a:noFill/>
          <a:ln w="76200" cmpd="sng">
            <a:solidFill>
              <a:srgbClr val="92D050"/>
            </a:solidFill>
            <a:prstDash val="sysDash"/>
          </a:ln>
          <a:effectLst/>
        </p:spPr>
        <p:txBody>
          <a:bodyPr wrap="square" lIns="182880" tIns="137160" rIns="137160" bIns="137160" rtlCol="0" anchor="ctr">
            <a:noAutofit/>
          </a:bodyPr>
          <a:lstStyle/>
          <a:p>
            <a:pPr algn="ctr" fontAlgn="base">
              <a:lnSpc>
                <a:spcPct val="90000"/>
              </a:lnSpc>
              <a:spcBef>
                <a:spcPts val="600"/>
              </a:spcBef>
            </a:pPr>
            <a:r>
              <a:rPr lang="en-US" sz="2000">
                <a:solidFill>
                  <a:srgbClr val="FFFFFF"/>
                </a:solidFill>
              </a:rPr>
              <a:t> </a:t>
            </a:r>
            <a:endParaRPr lang="en-US" sz="2000" dirty="0" err="1">
              <a:solidFill>
                <a:srgbClr val="FFFFFF"/>
              </a:solidFill>
            </a:endParaRPr>
          </a:p>
        </p:txBody>
      </p:sp>
      <p:grpSp>
        <p:nvGrpSpPr>
          <p:cNvPr id="6" name="Group 5"/>
          <p:cNvGrpSpPr/>
          <p:nvPr/>
        </p:nvGrpSpPr>
        <p:grpSpPr>
          <a:xfrm>
            <a:off x="8821338" y="5276850"/>
            <a:ext cx="1246908" cy="884727"/>
            <a:chOff x="8821338" y="5276850"/>
            <a:chExt cx="1246908" cy="884727"/>
          </a:xfrm>
        </p:grpSpPr>
        <p:sp>
          <p:nvSpPr>
            <p:cNvPr id="4" name="Rectangle 3"/>
            <p:cNvSpPr/>
            <p:nvPr/>
          </p:nvSpPr>
          <p:spPr>
            <a:xfrm>
              <a:off x="8924925" y="5276850"/>
              <a:ext cx="119062" cy="884727"/>
            </a:xfrm>
            <a:prstGeom prst="rect">
              <a:avLst/>
            </a:prstGeom>
            <a:solidFill>
              <a:schemeClr val="tx2"/>
            </a:solidFill>
            <a:ln>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tx2"/>
                </a:solidFill>
                <a:latin typeface="+mn-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1338" y="5376313"/>
              <a:ext cx="1246908" cy="685800"/>
            </a:xfrm>
            <a:prstGeom prst="rect">
              <a:avLst/>
            </a:prstGeom>
          </p:spPr>
        </p:pic>
      </p:grpSp>
      <p:sp>
        <p:nvSpPr>
          <p:cNvPr id="13" name="Rectangle 12"/>
          <p:cNvSpPr/>
          <p:nvPr/>
        </p:nvSpPr>
        <p:spPr>
          <a:xfrm>
            <a:off x="8924925" y="5328919"/>
            <a:ext cx="1143321" cy="780587"/>
          </a:xfrm>
          <a:prstGeom prst="rect">
            <a:avLst/>
          </a:prstGeom>
          <a:noFill/>
          <a:ln w="76200" cmpd="sng">
            <a:solidFill>
              <a:srgbClr val="92D050"/>
            </a:solidFill>
            <a:prstDash val="sysDash"/>
          </a:ln>
          <a:effectLst/>
        </p:spPr>
        <p:txBody>
          <a:bodyPr wrap="square" lIns="182880" tIns="137160" rIns="137160" bIns="137160" rtlCol="0" anchor="ctr">
            <a:noAutofit/>
          </a:bodyPr>
          <a:lstStyle/>
          <a:p>
            <a:pPr algn="ctr" fontAlgn="base">
              <a:lnSpc>
                <a:spcPct val="90000"/>
              </a:lnSpc>
              <a:spcBef>
                <a:spcPts val="600"/>
              </a:spcBef>
            </a:pPr>
            <a:r>
              <a:rPr lang="en-US" sz="2000">
                <a:solidFill>
                  <a:srgbClr val="FFFFFF"/>
                </a:solidFill>
              </a:rPr>
              <a:t> </a:t>
            </a:r>
            <a:endParaRPr lang="en-US" sz="2000" dirty="0" err="1">
              <a:solidFill>
                <a:srgbClr val="FFFFFF"/>
              </a:solidFill>
            </a:endParaRPr>
          </a:p>
        </p:txBody>
      </p:sp>
    </p:spTree>
    <p:extLst>
      <p:ext uri="{BB962C8B-B14F-4D97-AF65-F5344CB8AC3E}">
        <p14:creationId xmlns:p14="http://schemas.microsoft.com/office/powerpoint/2010/main" val="75847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1500"/>
                            </p:stCondLst>
                            <p:childTnLst>
                              <p:par>
                                <p:cTn id="9" presetID="10" presetClass="entr" presetSubtype="0" fill="hold" nodeType="afterEffect">
                                  <p:stCondLst>
                                    <p:cond delay="5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50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2500"/>
                            </p:stCondLst>
                            <p:childTnLst>
                              <p:par>
                                <p:cTn id="16" presetID="10" presetClass="entr" presetSubtype="0" fill="hold" grpId="0" nodeType="afterEffect">
                                  <p:stCondLst>
                                    <p:cond delay="50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par>
                          <p:cTn id="19" fill="hold">
                            <p:stCondLst>
                              <p:cond delay="3500"/>
                            </p:stCondLst>
                            <p:childTnLst>
                              <p:par>
                                <p:cTn id="20" presetID="10" presetClass="entr" presetSubtype="0" fill="hold" grpId="0" nodeType="afterEffect">
                                  <p:stCondLst>
                                    <p:cond delay="5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par>
                          <p:cTn id="23" fill="hold">
                            <p:stCondLst>
                              <p:cond delay="4500"/>
                            </p:stCondLst>
                            <p:childTnLst>
                              <p:par>
                                <p:cTn id="24" presetID="10" presetClass="entr" presetSubtype="0" fill="hold" grpId="0" nodeType="afterEffect">
                                  <p:stCondLst>
                                    <p:cond delay="50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par>
                          <p:cTn id="27" fill="hold">
                            <p:stCondLst>
                              <p:cond delay="5500"/>
                            </p:stCondLst>
                            <p:childTnLst>
                              <p:par>
                                <p:cTn id="28" presetID="10" presetClass="entr" presetSubtype="0" fill="hold" grpId="0" nodeType="afterEffect">
                                  <p:stCondLst>
                                    <p:cond delay="50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6500"/>
                            </p:stCondLst>
                            <p:childTnLst>
                              <p:par>
                                <p:cTn id="32" presetID="10" presetClass="entr" presetSubtype="0" fill="hold" grpId="0" nodeType="afterEffect">
                                  <p:stCondLst>
                                    <p:cond delay="50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1" grpId="0" animBg="1"/>
      <p:bldP spid="12" grpId="0" animBg="1"/>
      <p:bldP spid="14"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16765" b="2952"/>
          <a:stretch/>
        </p:blipFill>
        <p:spPr>
          <a:xfrm>
            <a:off x="-90488" y="0"/>
            <a:ext cx="9963787" cy="6858000"/>
          </a:xfrm>
          <a:prstGeom prst="rect">
            <a:avLst/>
          </a:prstGeom>
        </p:spPr>
      </p:pic>
    </p:spTree>
    <p:extLst>
      <p:ext uri="{BB962C8B-B14F-4D97-AF65-F5344CB8AC3E}">
        <p14:creationId xmlns:p14="http://schemas.microsoft.com/office/powerpoint/2010/main" val="656258180"/>
      </p:ext>
    </p:extLst>
  </p:cSld>
  <p:clrMapOvr>
    <a:masterClrMapping/>
  </p:clrMapOvr>
  <mc:AlternateContent xmlns:mc="http://schemas.openxmlformats.org/markup-compatibility/2006" xmlns:p14="http://schemas.microsoft.com/office/powerpoint/2010/main">
    <mc:Choice Requires="p14">
      <p:transition spd="med" p14:dur="700" advTm="20533">
        <p:fade/>
      </p:transition>
    </mc:Choice>
    <mc:Fallback xmlns="">
      <p:transition spd="med" advTm="2053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of First Session (9/29/2017)</a:t>
            </a:r>
            <a:endParaRPr lang="en-US" dirty="0"/>
          </a:p>
        </p:txBody>
      </p:sp>
      <p:sp>
        <p:nvSpPr>
          <p:cNvPr id="3" name="Content Placeholder 2"/>
          <p:cNvSpPr>
            <a:spLocks noGrp="1"/>
          </p:cNvSpPr>
          <p:nvPr>
            <p:ph sz="quarter" idx="10"/>
          </p:nvPr>
        </p:nvSpPr>
        <p:spPr/>
        <p:txBody>
          <a:bodyPr/>
          <a:lstStyle/>
          <a:p>
            <a:pPr marL="342900" indent="-342900">
              <a:buFont typeface="Arial" panose="020B0604020202020204" pitchFamily="34" charset="0"/>
              <a:buChar char="•"/>
            </a:pPr>
            <a:r>
              <a:rPr lang="en-US" sz="2800" dirty="0" smtClean="0"/>
              <a:t>Group Goals, Feedback, Meeting Cadence</a:t>
            </a:r>
          </a:p>
          <a:p>
            <a:pPr marL="342900" indent="-342900">
              <a:buFont typeface="Arial" panose="020B0604020202020204" pitchFamily="34" charset="0"/>
              <a:buChar char="•"/>
            </a:pPr>
            <a:r>
              <a:rPr lang="en-US" sz="2800" dirty="0" smtClean="0"/>
              <a:t>Application Development evolution</a:t>
            </a:r>
          </a:p>
          <a:p>
            <a:pPr marL="342900" indent="-342900">
              <a:buFont typeface="Arial" panose="020B0604020202020204" pitchFamily="34" charset="0"/>
              <a:buChar char="•"/>
            </a:pPr>
            <a:r>
              <a:rPr lang="en-US" sz="2800" dirty="0" smtClean="0"/>
              <a:t>Cloud Native Development Landscape</a:t>
            </a:r>
          </a:p>
          <a:p>
            <a:pPr marL="797971" lvl="1" indent="-342900">
              <a:buFont typeface="Arial" panose="020B0604020202020204" pitchFamily="34" charset="0"/>
              <a:buChar char="•"/>
            </a:pPr>
            <a:r>
              <a:rPr lang="en-US" sz="2400" dirty="0" smtClean="0"/>
              <a:t>DevOps</a:t>
            </a:r>
          </a:p>
          <a:p>
            <a:pPr marL="797971" lvl="1" indent="-342900">
              <a:buFont typeface="Arial" panose="020B0604020202020204" pitchFamily="34" charset="0"/>
              <a:buChar char="•"/>
            </a:pPr>
            <a:r>
              <a:rPr lang="en-US" sz="2400" dirty="0" smtClean="0"/>
              <a:t>Agile</a:t>
            </a:r>
          </a:p>
          <a:p>
            <a:pPr marL="797971" lvl="1" indent="-342900">
              <a:buFont typeface="Arial" panose="020B0604020202020204" pitchFamily="34" charset="0"/>
              <a:buChar char="•"/>
            </a:pPr>
            <a:r>
              <a:rPr lang="en-US" sz="2400" dirty="0" smtClean="0"/>
              <a:t>Sprints / Scrums</a:t>
            </a:r>
          </a:p>
          <a:p>
            <a:pPr marL="797971" lvl="1" indent="-342900">
              <a:buFont typeface="Arial" panose="020B0604020202020204" pitchFamily="34" charset="0"/>
              <a:buChar char="•"/>
            </a:pPr>
            <a:r>
              <a:rPr lang="en-US" sz="2400" dirty="0" smtClean="0"/>
              <a:t>CI/CD</a:t>
            </a:r>
          </a:p>
          <a:p>
            <a:pPr marL="797971" lvl="1" indent="-342900">
              <a:buFont typeface="Arial" panose="020B0604020202020204" pitchFamily="34" charset="0"/>
              <a:buChar char="•"/>
            </a:pPr>
            <a:endParaRPr lang="en-US" dirty="0" smtClean="0"/>
          </a:p>
          <a:p>
            <a:pPr marL="797971"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320653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Homework Assignment</a:t>
            </a:r>
            <a:endParaRPr lang="en-US" dirty="0"/>
          </a:p>
        </p:txBody>
      </p:sp>
      <p:sp>
        <p:nvSpPr>
          <p:cNvPr id="3" name="Content Placeholder 2"/>
          <p:cNvSpPr>
            <a:spLocks noGrp="1"/>
          </p:cNvSpPr>
          <p:nvPr>
            <p:ph sz="quarter" idx="10"/>
          </p:nvPr>
        </p:nvSpPr>
        <p:spPr>
          <a:xfrm>
            <a:off x="246999" y="1082126"/>
            <a:ext cx="10610849" cy="4256615"/>
          </a:xfrm>
        </p:spPr>
        <p:txBody>
          <a:bodyPr/>
          <a:lstStyle/>
          <a:p>
            <a:pPr marL="342900" lvl="0" indent="-342900">
              <a:buFont typeface="Arial" panose="020B0604020202020204" pitchFamily="34" charset="0"/>
              <a:buChar char="•"/>
            </a:pPr>
            <a:r>
              <a:rPr lang="en-US" sz="2000" dirty="0"/>
              <a:t>Download </a:t>
            </a:r>
            <a:r>
              <a:rPr lang="en-US" sz="2000" dirty="0" err="1"/>
              <a:t>VirutalBox</a:t>
            </a:r>
            <a:r>
              <a:rPr lang="en-US" sz="2000" dirty="0"/>
              <a:t> and Ubuntu 16.04 </a:t>
            </a:r>
            <a:r>
              <a:rPr lang="en-US" sz="2000" dirty="0" err="1"/>
              <a:t>verison</a:t>
            </a:r>
            <a:endParaRPr lang="en-US" sz="2000" dirty="0"/>
          </a:p>
          <a:p>
            <a:pPr marL="342900" indent="-342900">
              <a:buFont typeface="Arial" pitchFamily="34" charset="0"/>
              <a:buChar char="•"/>
            </a:pPr>
            <a:r>
              <a:rPr lang="en-US" sz="2000" dirty="0"/>
              <a:t>Install </a:t>
            </a:r>
            <a:r>
              <a:rPr lang="en-US" sz="2000" dirty="0" err="1"/>
              <a:t>VirtualBox</a:t>
            </a:r>
            <a:r>
              <a:rPr lang="en-US" sz="2000" dirty="0"/>
              <a:t> </a:t>
            </a:r>
            <a:r>
              <a:rPr lang="en-US" sz="2000" dirty="0" smtClean="0"/>
              <a:t>&amp; </a:t>
            </a:r>
            <a:r>
              <a:rPr lang="en-US" sz="2000" dirty="0" err="1" smtClean="0"/>
              <a:t>VirtualBox</a:t>
            </a:r>
            <a:r>
              <a:rPr lang="en-US" sz="2000" dirty="0" smtClean="0"/>
              <a:t> </a:t>
            </a:r>
            <a:r>
              <a:rPr lang="en-US" sz="2000" dirty="0"/>
              <a:t>Extension </a:t>
            </a:r>
            <a:r>
              <a:rPr lang="en-US" sz="2000" dirty="0" smtClean="0"/>
              <a:t>Pack</a:t>
            </a:r>
            <a:endParaRPr lang="en-US" sz="2000" dirty="0"/>
          </a:p>
          <a:p>
            <a:pPr marL="342900" lvl="0" indent="-342900">
              <a:buFont typeface="Arial" panose="020B0604020202020204" pitchFamily="34" charset="0"/>
              <a:buChar char="•"/>
            </a:pPr>
            <a:r>
              <a:rPr lang="en-US" sz="2000" dirty="0"/>
              <a:t>Create 2 Virtual Machines </a:t>
            </a:r>
          </a:p>
          <a:p>
            <a:pPr marL="740821" lvl="1" indent="-285750">
              <a:buFont typeface="Arial" panose="020B0604020202020204" pitchFamily="34" charset="0"/>
              <a:buChar char="•"/>
            </a:pPr>
            <a:r>
              <a:rPr lang="en-US" dirty="0"/>
              <a:t>Puppet Master (This will be the VM supporting Puppet and Jenkins Server)</a:t>
            </a:r>
          </a:p>
          <a:p>
            <a:pPr marL="1204360" lvl="2" indent="-285750">
              <a:buFont typeface="Arial" panose="020B0604020202020204" pitchFamily="34" charset="0"/>
              <a:buChar char="•"/>
            </a:pPr>
            <a:r>
              <a:rPr lang="en-US" sz="1400" dirty="0"/>
              <a:t>Configure </a:t>
            </a:r>
            <a:r>
              <a:rPr lang="en-US" sz="1400" dirty="0" err="1"/>
              <a:t>VirtualBox</a:t>
            </a:r>
            <a:r>
              <a:rPr lang="en-US" sz="1400" dirty="0"/>
              <a:t> </a:t>
            </a:r>
          </a:p>
          <a:p>
            <a:pPr lvl="3"/>
            <a:r>
              <a:rPr lang="en-US" sz="1400" dirty="0"/>
              <a:t>2GB RAM</a:t>
            </a:r>
          </a:p>
          <a:p>
            <a:pPr lvl="3"/>
            <a:r>
              <a:rPr lang="en-US" sz="1400" dirty="0"/>
              <a:t>1 vCPU</a:t>
            </a:r>
          </a:p>
          <a:p>
            <a:pPr lvl="3"/>
            <a:r>
              <a:rPr lang="en-US" sz="1400" dirty="0"/>
              <a:t>15GB HDD</a:t>
            </a:r>
          </a:p>
          <a:p>
            <a:pPr lvl="3"/>
            <a:r>
              <a:rPr lang="en-US" sz="1400" dirty="0"/>
              <a:t>Install Ubuntu 16.04</a:t>
            </a:r>
          </a:p>
          <a:p>
            <a:pPr marL="740821" lvl="1" indent="-285750">
              <a:buFont typeface="Arial" panose="020B0604020202020204" pitchFamily="34" charset="0"/>
              <a:buChar char="•"/>
            </a:pPr>
            <a:r>
              <a:rPr lang="en-US" dirty="0"/>
              <a:t>Puppet Client (This VM is where the container will be deployed)</a:t>
            </a:r>
          </a:p>
          <a:p>
            <a:pPr marL="1204360" lvl="2" indent="-285750">
              <a:buFont typeface="Arial" panose="020B0604020202020204" pitchFamily="34" charset="0"/>
              <a:buChar char="•"/>
            </a:pPr>
            <a:r>
              <a:rPr lang="en-US" sz="1400" dirty="0"/>
              <a:t>Configure </a:t>
            </a:r>
            <a:r>
              <a:rPr lang="en-US" sz="1400" dirty="0" err="1"/>
              <a:t>VirtualBox</a:t>
            </a:r>
            <a:r>
              <a:rPr lang="en-US" sz="1400" dirty="0"/>
              <a:t> </a:t>
            </a:r>
          </a:p>
          <a:p>
            <a:pPr lvl="3"/>
            <a:r>
              <a:rPr lang="en-US" sz="1400" dirty="0"/>
              <a:t>2GB RAM</a:t>
            </a:r>
          </a:p>
          <a:p>
            <a:pPr lvl="3"/>
            <a:r>
              <a:rPr lang="en-US" sz="1400" dirty="0"/>
              <a:t>1 vCPU</a:t>
            </a:r>
          </a:p>
          <a:p>
            <a:pPr lvl="3"/>
            <a:r>
              <a:rPr lang="en-US" sz="1400" dirty="0"/>
              <a:t>15GB HDD</a:t>
            </a:r>
          </a:p>
          <a:p>
            <a:pPr lvl="3"/>
            <a:r>
              <a:rPr lang="en-US" sz="1400" dirty="0"/>
              <a:t>Install Ubuntu 16.04</a:t>
            </a:r>
          </a:p>
          <a:p>
            <a:pPr marL="797971" lvl="1" indent="-342900">
              <a:buFont typeface="Arial" panose="020B0604020202020204" pitchFamily="34" charset="0"/>
              <a:buChar char="•"/>
            </a:pPr>
            <a:endParaRPr lang="en-US" dirty="0" smtClean="0"/>
          </a:p>
          <a:p>
            <a:pPr marL="797971" lvl="1" indent="-342900">
              <a:buFont typeface="Arial" panose="020B0604020202020204" pitchFamily="34" charset="0"/>
              <a:buChar char="•"/>
            </a:pPr>
            <a:endParaRPr lang="en-US" dirty="0"/>
          </a:p>
        </p:txBody>
      </p:sp>
      <p:sp>
        <p:nvSpPr>
          <p:cNvPr id="4" name="Rounded Rectangular Callout 3"/>
          <p:cNvSpPr/>
          <p:nvPr/>
        </p:nvSpPr>
        <p:spPr>
          <a:xfrm>
            <a:off x="8686800" y="3825326"/>
            <a:ext cx="2672443" cy="1965874"/>
          </a:xfrm>
          <a:prstGeom prst="wedgeRoundRectCallou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Challenges?</a:t>
            </a:r>
          </a:p>
        </p:txBody>
      </p:sp>
      <p:sp>
        <p:nvSpPr>
          <p:cNvPr id="5" name="Rounded Rectangular Callout 4"/>
          <p:cNvSpPr/>
          <p:nvPr/>
        </p:nvSpPr>
        <p:spPr>
          <a:xfrm>
            <a:off x="8730343" y="1234526"/>
            <a:ext cx="2672443" cy="1965874"/>
          </a:xfrm>
          <a:prstGeom prst="wedgeRoundRectCallou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Thoughts? </a:t>
            </a:r>
          </a:p>
        </p:txBody>
      </p:sp>
    </p:spTree>
    <p:extLst>
      <p:ext uri="{BB962C8B-B14F-4D97-AF65-F5344CB8AC3E}">
        <p14:creationId xmlns:p14="http://schemas.microsoft.com/office/powerpoint/2010/main" val="213224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is Key in DevOps Culture</a:t>
            </a:r>
            <a:endParaRPr lang="en-US" dirty="0"/>
          </a:p>
        </p:txBody>
      </p:sp>
      <p:sp>
        <p:nvSpPr>
          <p:cNvPr id="3" name="Content Placeholder 2"/>
          <p:cNvSpPr>
            <a:spLocks noGrp="1"/>
          </p:cNvSpPr>
          <p:nvPr>
            <p:ph sz="quarter" idx="10"/>
          </p:nvPr>
        </p:nvSpPr>
        <p:spPr/>
        <p:txBody>
          <a:bodyPr/>
          <a:lstStyle/>
          <a:p>
            <a:pPr marL="342900" indent="-342900">
              <a:buFont typeface="Arial" panose="020B0604020202020204" pitchFamily="34" charset="0"/>
              <a:buChar char="•"/>
            </a:pPr>
            <a:r>
              <a:rPr lang="en-US" sz="2400" dirty="0" smtClean="0"/>
              <a:t>DevOps requires communication and collaboration</a:t>
            </a:r>
          </a:p>
          <a:p>
            <a:pPr marL="342900" indent="-342900">
              <a:buFont typeface="Arial" panose="020B0604020202020204" pitchFamily="34" charset="0"/>
              <a:buChar char="•"/>
            </a:pPr>
            <a:r>
              <a:rPr lang="en-US" sz="2400" dirty="0" smtClean="0"/>
              <a:t>DevOps values these skills as much as technical skill set</a:t>
            </a:r>
          </a:p>
          <a:p>
            <a:pPr marL="342900" indent="-342900">
              <a:buFont typeface="Arial" panose="020B0604020202020204" pitchFamily="34" charset="0"/>
              <a:buChar char="•"/>
            </a:pPr>
            <a:r>
              <a:rPr lang="en-US" sz="2400" dirty="0" smtClean="0"/>
              <a:t>DevOps requires the breakdown of traditional silos</a:t>
            </a:r>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r>
              <a:rPr lang="en-US" sz="2400" dirty="0" smtClean="0"/>
              <a:t>How are companies achieving this? </a:t>
            </a:r>
          </a:p>
          <a:p>
            <a:pPr marL="797971" lvl="1" indent="-342900">
              <a:buFont typeface="Arial" panose="020B0604020202020204" pitchFamily="34" charset="0"/>
              <a:buChar char="•"/>
            </a:pPr>
            <a:r>
              <a:rPr lang="en-US" sz="2000" dirty="0" smtClean="0"/>
              <a:t>Scrum</a:t>
            </a:r>
          </a:p>
          <a:p>
            <a:pPr marL="797971" lvl="1" indent="-342900">
              <a:buFont typeface="Arial" panose="020B0604020202020204" pitchFamily="34" charset="0"/>
              <a:buChar char="•"/>
            </a:pPr>
            <a:r>
              <a:rPr lang="en-US" sz="2000" dirty="0" smtClean="0"/>
              <a:t>Slack</a:t>
            </a:r>
          </a:p>
          <a:p>
            <a:pPr marL="797971" lvl="1" indent="-342900">
              <a:buFont typeface="Arial" panose="020B0604020202020204" pitchFamily="34" charset="0"/>
              <a:buChar char="•"/>
            </a:pPr>
            <a:r>
              <a:rPr lang="en-US" sz="2000" dirty="0" smtClean="0"/>
              <a:t>Trello</a:t>
            </a:r>
          </a:p>
          <a:p>
            <a:pPr marL="797971" lvl="1" indent="-342900">
              <a:buFont typeface="Arial" panose="020B0604020202020204" pitchFamily="34" charset="0"/>
              <a:buChar char="•"/>
            </a:pPr>
            <a:r>
              <a:rPr lang="en-US" sz="2000" dirty="0" err="1" smtClean="0"/>
              <a:t>Github</a:t>
            </a:r>
            <a:endParaRPr lang="en-US" sz="2000" dirty="0"/>
          </a:p>
        </p:txBody>
      </p:sp>
      <p:pic>
        <p:nvPicPr>
          <p:cNvPr id="5" name="Picture 4"/>
          <p:cNvPicPr>
            <a:picLocks noChangeAspect="1"/>
          </p:cNvPicPr>
          <p:nvPr/>
        </p:nvPicPr>
        <p:blipFill>
          <a:blip r:embed="rId3"/>
          <a:stretch>
            <a:fillRect/>
          </a:stretch>
        </p:blipFill>
        <p:spPr>
          <a:xfrm>
            <a:off x="5880101" y="5372361"/>
            <a:ext cx="3514724" cy="1004207"/>
          </a:xfrm>
          <a:prstGeom prst="rect">
            <a:avLst/>
          </a:prstGeom>
        </p:spPr>
      </p:pic>
      <p:pic>
        <p:nvPicPr>
          <p:cNvPr id="1026" name="Picture 2" descr="GitHub&#10;&#10;If you want to share schedules or chat with team members, then you're going to look at one of the other tools in this article. If you want to share digital work products (like code or UI mockups), there's a reasonable chance that you'll use Git or its publicly available hosted version, GitHub. This hosted version of an open source repository is home to thousands of open source projects and freelance designer resumes. It's also the most widely known way for dev teams to share code.&#10;&#10;GitHub isn't the only code repository. There are a couple of other options, like Atlassian Bitbucket, that are well known and widely used. But GitHub is the 800-pound gorilla of repositories. It is free for those who don't mind sharing their work with the entire world. If you want to have private repositories with managed permissions, you'll need a paid subscription. For a higher-level subscription, you can bring the functionality of GitHub inside your corporate firewalls, with all the security that implies. &#10;&#10;(Image: GitHu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4825" y="2279650"/>
            <a:ext cx="2219445" cy="1844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6100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Slack for </a:t>
            </a:r>
            <a:r>
              <a:rPr lang="en-US" dirty="0" err="1" smtClean="0"/>
              <a:t>MetroLabs</a:t>
            </a:r>
            <a:r>
              <a:rPr lang="en-US" dirty="0" smtClean="0"/>
              <a:t> </a:t>
            </a:r>
            <a:endParaRPr lang="en-US" dirty="0"/>
          </a:p>
        </p:txBody>
      </p:sp>
      <p:sp>
        <p:nvSpPr>
          <p:cNvPr id="3" name="Content Placeholder 2"/>
          <p:cNvSpPr>
            <a:spLocks noGrp="1"/>
          </p:cNvSpPr>
          <p:nvPr>
            <p:ph sz="quarter" idx="10"/>
          </p:nvPr>
        </p:nvSpPr>
        <p:spPr/>
        <p:txBody>
          <a:bodyPr/>
          <a:lstStyle/>
          <a:p>
            <a:pPr marL="342900" indent="-342900">
              <a:buFont typeface="Arial" panose="020B0604020202020204" pitchFamily="34" charset="0"/>
              <a:buChar char="•"/>
            </a:pPr>
            <a:r>
              <a:rPr lang="en-US" sz="3200" dirty="0" smtClean="0"/>
              <a:t>Are you signed up yet? </a:t>
            </a:r>
          </a:p>
          <a:p>
            <a:pPr marL="797971" lvl="1" indent="-342900">
              <a:buFont typeface="Arial" panose="020B0604020202020204" pitchFamily="34" charset="0"/>
              <a:buChar char="•"/>
            </a:pPr>
            <a:r>
              <a:rPr lang="en-US" sz="2933" dirty="0" smtClean="0"/>
              <a:t>nynjentpresales.slack.com</a:t>
            </a:r>
          </a:p>
          <a:p>
            <a:pPr marL="342900" indent="-342900">
              <a:buFont typeface="Arial" panose="020B0604020202020204" pitchFamily="34" charset="0"/>
              <a:buChar char="•"/>
            </a:pPr>
            <a:endParaRPr lang="en-US" sz="3200" dirty="0" smtClean="0"/>
          </a:p>
          <a:p>
            <a:pPr marL="342900" indent="-342900">
              <a:buFont typeface="Arial" panose="020B0604020202020204" pitchFamily="34" charset="0"/>
              <a:buChar char="•"/>
            </a:pPr>
            <a:r>
              <a:rPr lang="en-US" sz="3200" dirty="0" smtClean="0"/>
              <a:t>Exploration</a:t>
            </a:r>
            <a:endParaRPr lang="en-US" sz="3200" dirty="0"/>
          </a:p>
          <a:p>
            <a:pPr marL="342900" indent="-342900">
              <a:buFont typeface="Arial" panose="020B0604020202020204" pitchFamily="34" charset="0"/>
              <a:buChar char="•"/>
            </a:pPr>
            <a:endParaRPr lang="en-US" sz="3200" dirty="0" smtClean="0"/>
          </a:p>
          <a:p>
            <a:pPr marL="342900" indent="-342900">
              <a:buFont typeface="Arial" panose="020B0604020202020204" pitchFamily="34" charset="0"/>
              <a:buChar char="•"/>
            </a:pPr>
            <a:endParaRPr lang="en-US" sz="3200" dirty="0"/>
          </a:p>
        </p:txBody>
      </p:sp>
    </p:spTree>
    <p:extLst>
      <p:ext uri="{BB962C8B-B14F-4D97-AF65-F5344CB8AC3E}">
        <p14:creationId xmlns:p14="http://schemas.microsoft.com/office/powerpoint/2010/main" val="3838995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Git</a:t>
            </a:r>
            <a:r>
              <a:rPr lang="en-US" dirty="0" smtClean="0"/>
              <a:t> &amp; </a:t>
            </a:r>
            <a:r>
              <a:rPr lang="en-US" dirty="0" err="1" smtClean="0"/>
              <a:t>Github</a:t>
            </a:r>
            <a:endParaRPr lang="en-US" dirty="0"/>
          </a:p>
        </p:txBody>
      </p:sp>
    </p:spTree>
    <p:extLst>
      <p:ext uri="{BB962C8B-B14F-4D97-AF65-F5344CB8AC3E}">
        <p14:creationId xmlns:p14="http://schemas.microsoft.com/office/powerpoint/2010/main" val="3844557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DellEMC_external">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ppt/theme/theme10.xml><?xml version="1.0" encoding="utf-8"?>
<a:theme xmlns:a="http://schemas.openxmlformats.org/drawingml/2006/main" name="9_DellEMC_external">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ppt/theme/theme11.xml><?xml version="1.0" encoding="utf-8"?>
<a:theme xmlns:a="http://schemas.openxmlformats.org/drawingml/2006/main" name="10_DellEMC_external">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ppt/theme/theme12.xml><?xml version="1.0" encoding="utf-8"?>
<a:theme xmlns:a="http://schemas.openxmlformats.org/drawingml/2006/main" name="1_2016_DellEMC_ppt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loud preso 1" id="{263D92D9-CD53-48D5-BF86-E0ECE1D75076}" vid="{D459438F-68B1-424A-884D-F51D001C9F82}"/>
    </a:ext>
  </a:extLst>
</a:theme>
</file>

<file path=ppt/theme/theme13.xml><?xml version="1.0" encoding="utf-8"?>
<a:theme xmlns:a="http://schemas.openxmlformats.org/drawingml/2006/main" name="1_DellEMC_Forum_template_v5">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square" rtlCol="0">
        <a:spAutoFit/>
      </a:bodyPr>
      <a:lstStyle>
        <a:defPPr>
          <a:lnSpc>
            <a:spcPct val="90000"/>
          </a:lnSpc>
          <a:spcBef>
            <a:spcPts val="600"/>
          </a:spcBef>
          <a:spcAft>
            <a:spcPts val="0"/>
          </a:spcAft>
          <a:buClr>
            <a:schemeClr val="bg1"/>
          </a:buClr>
          <a:defRPr sz="1400" dirty="0"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17517--DellEMC-Forum-3000" id="{50795600-84D0-9842-A0E3-1702633E2F4F}" vid="{A831F39C-DDE7-8645-9726-F514B0DAA4A5}"/>
    </a:ext>
  </a:extLst>
</a:theme>
</file>

<file path=ppt/theme/theme14.xml><?xml version="1.0" encoding="utf-8"?>
<a:theme xmlns:a="http://schemas.openxmlformats.org/drawingml/2006/main" name="11_DellEMC_external">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ppt/theme/theme15.xml><?xml version="1.0" encoding="utf-8"?>
<a:theme xmlns:a="http://schemas.openxmlformats.org/drawingml/2006/main" name="12_DellEMC_external">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ppt/theme/theme16.xml><?xml version="1.0" encoding="utf-8"?>
<a:theme xmlns:a="http://schemas.openxmlformats.org/drawingml/2006/main" name="13_DellEMC_external">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ppt/theme/theme17.xml><?xml version="1.0" encoding="utf-8"?>
<a:theme xmlns:a="http://schemas.openxmlformats.org/drawingml/2006/main" name="14_DellEMC_external">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ellEMC_external">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ppt/theme/theme3.xml><?xml version="1.0" encoding="utf-8"?>
<a:theme xmlns:a="http://schemas.openxmlformats.org/drawingml/2006/main" name="2_DellEMC_external">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ppt/theme/theme4.xml><?xml version="1.0" encoding="utf-8"?>
<a:theme xmlns:a="http://schemas.openxmlformats.org/drawingml/2006/main" name="3_DellEMC_external">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ppt/theme/theme5.xml><?xml version="1.0" encoding="utf-8"?>
<a:theme xmlns:a="http://schemas.openxmlformats.org/drawingml/2006/main" name="4_DellEMC_external">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ppt/theme/theme6.xml><?xml version="1.0" encoding="utf-8"?>
<a:theme xmlns:a="http://schemas.openxmlformats.org/drawingml/2006/main" name="5_DellEMC_external">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ppt/theme/theme7.xml><?xml version="1.0" encoding="utf-8"?>
<a:theme xmlns:a="http://schemas.openxmlformats.org/drawingml/2006/main" name="6_DellEMC_external">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ppt/theme/theme8.xml><?xml version="1.0" encoding="utf-8"?>
<a:theme xmlns:a="http://schemas.openxmlformats.org/drawingml/2006/main" name="7_DellEMC_external">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ppt/theme/theme9.xml><?xml version="1.0" encoding="utf-8"?>
<a:theme xmlns:a="http://schemas.openxmlformats.org/drawingml/2006/main" name="8_DellEMC_external">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docProps/app.xml><?xml version="1.0" encoding="utf-8"?>
<Properties xmlns="http://schemas.openxmlformats.org/officeDocument/2006/extended-properties" xmlns:vt="http://schemas.openxmlformats.org/officeDocument/2006/docPropsVTypes">
  <TotalTime>49677</TotalTime>
  <Words>654</Words>
  <Application>Microsoft Office PowerPoint</Application>
  <PresentationFormat>Widescreen</PresentationFormat>
  <Paragraphs>98</Paragraphs>
  <Slides>21</Slides>
  <Notes>3</Notes>
  <HiddenSlides>0</HiddenSlides>
  <MMClips>0</MMClips>
  <ScaleCrop>false</ScaleCrop>
  <HeadingPairs>
    <vt:vector size="6" baseType="variant">
      <vt:variant>
        <vt:lpstr>Fonts Used</vt:lpstr>
      </vt:variant>
      <vt:variant>
        <vt:i4>10</vt:i4>
      </vt:variant>
      <vt:variant>
        <vt:lpstr>Theme</vt:lpstr>
      </vt:variant>
      <vt:variant>
        <vt:i4>17</vt:i4>
      </vt:variant>
      <vt:variant>
        <vt:lpstr>Slide Titles</vt:lpstr>
      </vt:variant>
      <vt:variant>
        <vt:i4>21</vt:i4>
      </vt:variant>
    </vt:vector>
  </HeadingPairs>
  <TitlesOfParts>
    <vt:vector size="48" baseType="lpstr">
      <vt:lpstr>Architects Daughter</vt:lpstr>
      <vt:lpstr>Arial</vt:lpstr>
      <vt:lpstr>Arial Black</vt:lpstr>
      <vt:lpstr>Avenir Book</vt:lpstr>
      <vt:lpstr>Calibri</vt:lpstr>
      <vt:lpstr>Courier New</vt:lpstr>
      <vt:lpstr>Museo For Dell 300</vt:lpstr>
      <vt:lpstr>Museo Sans For Dell</vt:lpstr>
      <vt:lpstr>Verdana</vt:lpstr>
      <vt:lpstr>Wingdings</vt:lpstr>
      <vt:lpstr>DellEMC_external</vt:lpstr>
      <vt:lpstr>1_DellEMC_external</vt:lpstr>
      <vt:lpstr>2_DellEMC_external</vt:lpstr>
      <vt:lpstr>3_DellEMC_external</vt:lpstr>
      <vt:lpstr>4_DellEMC_external</vt:lpstr>
      <vt:lpstr>5_DellEMC_external</vt:lpstr>
      <vt:lpstr>6_DellEMC_external</vt:lpstr>
      <vt:lpstr>7_DellEMC_external</vt:lpstr>
      <vt:lpstr>8_DellEMC_external</vt:lpstr>
      <vt:lpstr>9_DellEMC_external</vt:lpstr>
      <vt:lpstr>10_DellEMC_external</vt:lpstr>
      <vt:lpstr>1_2016_DellEMC_ppt_template</vt:lpstr>
      <vt:lpstr>1_DellEMC_Forum_template_v5</vt:lpstr>
      <vt:lpstr>11_DellEMC_external</vt:lpstr>
      <vt:lpstr>12_DellEMC_external</vt:lpstr>
      <vt:lpstr>13_DellEMC_external</vt:lpstr>
      <vt:lpstr>14_DellEMC_external</vt:lpstr>
      <vt:lpstr>PowerPoint Presentation</vt:lpstr>
      <vt:lpstr>Goal</vt:lpstr>
      <vt:lpstr>PowerPoint Presentation</vt:lpstr>
      <vt:lpstr>PowerPoint Presentation</vt:lpstr>
      <vt:lpstr>Review of First Session (9/29/2017)</vt:lpstr>
      <vt:lpstr>First Homework Assignment</vt:lpstr>
      <vt:lpstr>Communication is Key in DevOps Culture</vt:lpstr>
      <vt:lpstr>Slack for MetroLabs </vt:lpstr>
      <vt:lpstr>Git &amp; Github</vt:lpstr>
      <vt:lpstr>Git and Github</vt:lpstr>
      <vt:lpstr>Version Control</vt:lpstr>
      <vt:lpstr>Puppet</vt:lpstr>
      <vt:lpstr>What is Puppet</vt:lpstr>
      <vt:lpstr>PowerPoint Presentation</vt:lpstr>
      <vt:lpstr>Why use automation tools?</vt:lpstr>
      <vt:lpstr>Jenkins</vt:lpstr>
      <vt:lpstr>What is Jenkins?</vt:lpstr>
      <vt:lpstr>Plugins &amp; Companies that partner with Jenkins</vt:lpstr>
      <vt:lpstr>PowerPoint Presentation</vt:lpstr>
      <vt:lpstr>Questions?</vt:lpstr>
      <vt:lpstr>Thank You</vt:lpstr>
    </vt:vector>
  </TitlesOfParts>
  <Company>EMC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Gunther, John</dc:creator>
  <cp:lastModifiedBy>Kobilinski, Kevin</cp:lastModifiedBy>
  <cp:revision>236</cp:revision>
  <cp:lastPrinted>2017-09-28T21:26:37Z</cp:lastPrinted>
  <dcterms:created xsi:type="dcterms:W3CDTF">2017-08-14T19:58:38Z</dcterms:created>
  <dcterms:modified xsi:type="dcterms:W3CDTF">2017-10-27T14:25:08Z</dcterms:modified>
</cp:coreProperties>
</file>